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ink/ink73.xml" ContentType="application/inkml+xml"/>
  <Override PartName="/ppt/ink/ink74.xml" ContentType="application/inkml+xml"/>
  <Override PartName="/ppt/ink/ink75.xml" ContentType="application/inkml+xml"/>
  <Override PartName="/ppt/ink/ink76.xml" ContentType="application/inkml+xml"/>
  <Override PartName="/ppt/ink/ink77.xml" ContentType="application/inkml+xml"/>
  <Override PartName="/ppt/ink/ink78.xml" ContentType="application/inkml+xml"/>
  <Override PartName="/ppt/ink/ink79.xml" ContentType="application/inkml+xml"/>
  <Override PartName="/ppt/ink/ink80.xml" ContentType="application/inkml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4"/>
  </p:sldMasterIdLst>
  <p:notesMasterIdLst>
    <p:notesMasterId r:id="rId12"/>
  </p:notesMasterIdLst>
  <p:sldIdLst>
    <p:sldId id="366" r:id="rId5"/>
    <p:sldId id="423" r:id="rId6"/>
    <p:sldId id="424" r:id="rId7"/>
    <p:sldId id="434" r:id="rId8"/>
    <p:sldId id="435" r:id="rId9"/>
    <p:sldId id="437" r:id="rId10"/>
    <p:sldId id="409" r:id="rId11"/>
  </p:sldIdLst>
  <p:sldSz cx="13817600" cy="7772400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00FF"/>
    <a:srgbClr val="333F5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1AC0668-91AF-4397-BE38-6E15971810F6}" v="2" dt="2026-08-26T20:59:29.776"/>
    <p1510:client id="{B1C597FB-74A5-4F28-86FE-155A9814E7A4}" v="2" dt="2026-08-26T23:04:55.05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8EC20E35-A176-4012-BC5E-935CFFF8708E}" styleName="Medium Style 3">
    <a:wholeTbl>
      <a:tcTxStyle>
        <a:fontRef idx="minor"/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39" autoAdjust="0"/>
    <p:restoredTop sz="93763" autoAdjust="0"/>
  </p:normalViewPr>
  <p:slideViewPr>
    <p:cSldViewPr snapToGrid="0">
      <p:cViewPr varScale="1">
        <p:scale>
          <a:sx n="84" d="100"/>
          <a:sy n="84" d="100"/>
        </p:scale>
        <p:origin x="116" y="64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presProps" Target="presProps.xml"/><Relationship Id="rId18" Type="http://schemas.microsoft.com/office/2015/10/relationships/revisionInfo" Target="revisionInfo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theme" Target="theme/theme1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haun Debenham" userId="dfae2b12-ed5a-4fe2-8c8d-2d9a1eb379f5" providerId="ADAL" clId="{BF110AA6-B70D-4A3C-B7F4-9003C9297B58}"/>
    <pc:docChg chg="undo custSel addSld delSld modSld sldOrd">
      <pc:chgData name="Shaun Debenham" userId="dfae2b12-ed5a-4fe2-8c8d-2d9a1eb379f5" providerId="ADAL" clId="{BF110AA6-B70D-4A3C-B7F4-9003C9297B58}" dt="2026-08-26T23:33:12.065" v="2270" actId="14100"/>
      <pc:docMkLst>
        <pc:docMk/>
      </pc:docMkLst>
      <pc:sldChg chg="addSp delSp modSp add mod ord setBg">
        <pc:chgData name="Shaun Debenham" userId="dfae2b12-ed5a-4fe2-8c8d-2d9a1eb379f5" providerId="ADAL" clId="{BF110AA6-B70D-4A3C-B7F4-9003C9297B58}" dt="2026-08-26T23:31:44.877" v="2253" actId="478"/>
        <pc:sldMkLst>
          <pc:docMk/>
          <pc:sldMk cId="2626541936" sldId="366"/>
        </pc:sldMkLst>
        <pc:spChg chg="add del">
          <ac:chgData name="Shaun Debenham" userId="dfae2b12-ed5a-4fe2-8c8d-2d9a1eb379f5" providerId="ADAL" clId="{BF110AA6-B70D-4A3C-B7F4-9003C9297B58}" dt="2026-08-26T23:30:15.448" v="2216" actId="478"/>
          <ac:spMkLst>
            <pc:docMk/>
            <pc:sldMk cId="2626541936" sldId="366"/>
            <ac:spMk id="2" creationId="{98862989-2B9E-04CD-E678-286EDA93653B}"/>
          </ac:spMkLst>
        </pc:spChg>
        <pc:spChg chg="del mod">
          <ac:chgData name="Shaun Debenham" userId="dfae2b12-ed5a-4fe2-8c8d-2d9a1eb379f5" providerId="ADAL" clId="{BF110AA6-B70D-4A3C-B7F4-9003C9297B58}" dt="2026-08-26T23:31:44.877" v="2253" actId="478"/>
          <ac:spMkLst>
            <pc:docMk/>
            <pc:sldMk cId="2626541936" sldId="366"/>
            <ac:spMk id="8" creationId="{4A0F2F38-3E40-9F10-B8E6-CEA8B3C8B8EB}"/>
          </ac:spMkLst>
        </pc:spChg>
        <pc:spChg chg="mod">
          <ac:chgData name="Shaun Debenham" userId="dfae2b12-ed5a-4fe2-8c8d-2d9a1eb379f5" providerId="ADAL" clId="{BF110AA6-B70D-4A3C-B7F4-9003C9297B58}" dt="2026-08-26T23:31:05.977" v="2223" actId="1076"/>
          <ac:spMkLst>
            <pc:docMk/>
            <pc:sldMk cId="2626541936" sldId="366"/>
            <ac:spMk id="17" creationId="{B8DB4E9B-646E-FA81-8AFB-BB055B701117}"/>
          </ac:spMkLst>
        </pc:spChg>
        <pc:spChg chg="add del mod">
          <ac:chgData name="Shaun Debenham" userId="dfae2b12-ed5a-4fe2-8c8d-2d9a1eb379f5" providerId="ADAL" clId="{BF110AA6-B70D-4A3C-B7F4-9003C9297B58}" dt="2026-08-26T23:31:37.850" v="2252" actId="14100"/>
          <ac:spMkLst>
            <pc:docMk/>
            <pc:sldMk cId="2626541936" sldId="366"/>
            <ac:spMk id="29" creationId="{F2B3F795-E035-45A2-7348-AD310FD5A2BD}"/>
          </ac:spMkLst>
        </pc:spChg>
        <pc:spChg chg="mod">
          <ac:chgData name="Shaun Debenham" userId="dfae2b12-ed5a-4fe2-8c8d-2d9a1eb379f5" providerId="ADAL" clId="{BF110AA6-B70D-4A3C-B7F4-9003C9297B58}" dt="2026-08-26T23:31:33.781" v="2251" actId="1076"/>
          <ac:spMkLst>
            <pc:docMk/>
            <pc:sldMk cId="2626541936" sldId="366"/>
            <ac:spMk id="31" creationId="{D7B81F0C-BDC0-777A-5DE8-9AE19154921C}"/>
          </ac:spMkLst>
        </pc:spChg>
        <pc:picChg chg="add del mod">
          <ac:chgData name="Shaun Debenham" userId="dfae2b12-ed5a-4fe2-8c8d-2d9a1eb379f5" providerId="ADAL" clId="{BF110AA6-B70D-4A3C-B7F4-9003C9297B58}" dt="2026-08-26T23:30:50.351" v="2220" actId="478"/>
          <ac:picMkLst>
            <pc:docMk/>
            <pc:sldMk cId="2626541936" sldId="366"/>
            <ac:picMk id="5" creationId="{D1E890C2-6614-CD72-BCAB-4F949670CE38}"/>
          </ac:picMkLst>
        </pc:picChg>
      </pc:sldChg>
      <pc:sldChg chg="delSp modSp add mod">
        <pc:chgData name="Shaun Debenham" userId="dfae2b12-ed5a-4fe2-8c8d-2d9a1eb379f5" providerId="ADAL" clId="{BF110AA6-B70D-4A3C-B7F4-9003C9297B58}" dt="2026-08-26T23:32:58.482" v="2267" actId="478"/>
        <pc:sldMkLst>
          <pc:docMk/>
          <pc:sldMk cId="3862044292" sldId="409"/>
        </pc:sldMkLst>
        <pc:spChg chg="del mod">
          <ac:chgData name="Shaun Debenham" userId="dfae2b12-ed5a-4fe2-8c8d-2d9a1eb379f5" providerId="ADAL" clId="{BF110AA6-B70D-4A3C-B7F4-9003C9297B58}" dt="2026-08-26T23:32:58.482" v="2267" actId="478"/>
          <ac:spMkLst>
            <pc:docMk/>
            <pc:sldMk cId="3862044292" sldId="409"/>
            <ac:spMk id="3" creationId="{E334CE20-8F33-0C72-416C-22F45AA31B11}"/>
          </ac:spMkLst>
        </pc:spChg>
      </pc:sldChg>
      <pc:sldChg chg="del">
        <pc:chgData name="Shaun Debenham" userId="dfae2b12-ed5a-4fe2-8c8d-2d9a1eb379f5" providerId="ADAL" clId="{BF110AA6-B70D-4A3C-B7F4-9003C9297B58}" dt="2026-08-26T20:49:02.770" v="1371" actId="47"/>
        <pc:sldMkLst>
          <pc:docMk/>
          <pc:sldMk cId="3633739320" sldId="413"/>
        </pc:sldMkLst>
      </pc:sldChg>
      <pc:sldChg chg="del">
        <pc:chgData name="Shaun Debenham" userId="dfae2b12-ed5a-4fe2-8c8d-2d9a1eb379f5" providerId="ADAL" clId="{BF110AA6-B70D-4A3C-B7F4-9003C9297B58}" dt="2026-08-26T20:49:02.770" v="1371" actId="47"/>
        <pc:sldMkLst>
          <pc:docMk/>
          <pc:sldMk cId="4050693485" sldId="415"/>
        </pc:sldMkLst>
      </pc:sldChg>
      <pc:sldChg chg="del">
        <pc:chgData name="Shaun Debenham" userId="dfae2b12-ed5a-4fe2-8c8d-2d9a1eb379f5" providerId="ADAL" clId="{BF110AA6-B70D-4A3C-B7F4-9003C9297B58}" dt="2026-08-26T20:49:02.770" v="1371" actId="47"/>
        <pc:sldMkLst>
          <pc:docMk/>
          <pc:sldMk cId="2674686106" sldId="416"/>
        </pc:sldMkLst>
      </pc:sldChg>
      <pc:sldChg chg="del">
        <pc:chgData name="Shaun Debenham" userId="dfae2b12-ed5a-4fe2-8c8d-2d9a1eb379f5" providerId="ADAL" clId="{BF110AA6-B70D-4A3C-B7F4-9003C9297B58}" dt="2026-08-26T20:49:02.770" v="1371" actId="47"/>
        <pc:sldMkLst>
          <pc:docMk/>
          <pc:sldMk cId="1423108125" sldId="417"/>
        </pc:sldMkLst>
      </pc:sldChg>
      <pc:sldChg chg="del">
        <pc:chgData name="Shaun Debenham" userId="dfae2b12-ed5a-4fe2-8c8d-2d9a1eb379f5" providerId="ADAL" clId="{BF110AA6-B70D-4A3C-B7F4-9003C9297B58}" dt="2026-08-26T20:48:59.777" v="1370" actId="47"/>
        <pc:sldMkLst>
          <pc:docMk/>
          <pc:sldMk cId="2199799084" sldId="418"/>
        </pc:sldMkLst>
      </pc:sldChg>
      <pc:sldChg chg="del">
        <pc:chgData name="Shaun Debenham" userId="dfae2b12-ed5a-4fe2-8c8d-2d9a1eb379f5" providerId="ADAL" clId="{BF110AA6-B70D-4A3C-B7F4-9003C9297B58}" dt="2026-08-26T20:48:59.777" v="1370" actId="47"/>
        <pc:sldMkLst>
          <pc:docMk/>
          <pc:sldMk cId="2776773100" sldId="419"/>
        </pc:sldMkLst>
      </pc:sldChg>
      <pc:sldChg chg="del">
        <pc:chgData name="Shaun Debenham" userId="dfae2b12-ed5a-4fe2-8c8d-2d9a1eb379f5" providerId="ADAL" clId="{BF110AA6-B70D-4A3C-B7F4-9003C9297B58}" dt="2026-08-26T20:48:59.777" v="1370" actId="47"/>
        <pc:sldMkLst>
          <pc:docMk/>
          <pc:sldMk cId="2347462233" sldId="420"/>
        </pc:sldMkLst>
      </pc:sldChg>
      <pc:sldChg chg="del">
        <pc:chgData name="Shaun Debenham" userId="dfae2b12-ed5a-4fe2-8c8d-2d9a1eb379f5" providerId="ADAL" clId="{BF110AA6-B70D-4A3C-B7F4-9003C9297B58}" dt="2026-08-26T20:48:59.777" v="1370" actId="47"/>
        <pc:sldMkLst>
          <pc:docMk/>
          <pc:sldMk cId="2664175718" sldId="421"/>
        </pc:sldMkLst>
      </pc:sldChg>
      <pc:sldChg chg="del">
        <pc:chgData name="Shaun Debenham" userId="dfae2b12-ed5a-4fe2-8c8d-2d9a1eb379f5" providerId="ADAL" clId="{BF110AA6-B70D-4A3C-B7F4-9003C9297B58}" dt="2026-08-26T20:48:59.777" v="1370" actId="47"/>
        <pc:sldMkLst>
          <pc:docMk/>
          <pc:sldMk cId="3309072533" sldId="422"/>
        </pc:sldMkLst>
      </pc:sldChg>
      <pc:sldChg chg="addSp delSp modSp add mod">
        <pc:chgData name="Shaun Debenham" userId="dfae2b12-ed5a-4fe2-8c8d-2d9a1eb379f5" providerId="ADAL" clId="{BF110AA6-B70D-4A3C-B7F4-9003C9297B58}" dt="2026-08-26T23:32:01.289" v="2257" actId="14100"/>
        <pc:sldMkLst>
          <pc:docMk/>
          <pc:sldMk cId="1324990330" sldId="423"/>
        </pc:sldMkLst>
        <pc:spChg chg="del mod">
          <ac:chgData name="Shaun Debenham" userId="dfae2b12-ed5a-4fe2-8c8d-2d9a1eb379f5" providerId="ADAL" clId="{BF110AA6-B70D-4A3C-B7F4-9003C9297B58}" dt="2026-08-26T23:31:50.444" v="2254" actId="478"/>
          <ac:spMkLst>
            <pc:docMk/>
            <pc:sldMk cId="1324990330" sldId="423"/>
            <ac:spMk id="8" creationId="{C2DE3E8C-AA20-A734-8A46-0A4FFF2ECB23}"/>
          </ac:spMkLst>
        </pc:spChg>
        <pc:spChg chg="add mod">
          <ac:chgData name="Shaun Debenham" userId="dfae2b12-ed5a-4fe2-8c8d-2d9a1eb379f5" providerId="ADAL" clId="{BF110AA6-B70D-4A3C-B7F4-9003C9297B58}" dt="2026-08-26T20:47:39.146" v="1339" actId="20577"/>
          <ac:spMkLst>
            <pc:docMk/>
            <pc:sldMk cId="1324990330" sldId="423"/>
            <ac:spMk id="16" creationId="{B86B3124-CE04-779D-F01D-2B8C996D45E9}"/>
          </ac:spMkLst>
        </pc:spChg>
        <pc:spChg chg="mod">
          <ac:chgData name="Shaun Debenham" userId="dfae2b12-ed5a-4fe2-8c8d-2d9a1eb379f5" providerId="ADAL" clId="{BF110AA6-B70D-4A3C-B7F4-9003C9297B58}" dt="2026-08-26T20:52:16.327" v="1463" actId="1076"/>
          <ac:spMkLst>
            <pc:docMk/>
            <pc:sldMk cId="1324990330" sldId="423"/>
            <ac:spMk id="24" creationId="{770A2940-6C0F-9CF7-15EA-DF5D9D33239B}"/>
          </ac:spMkLst>
        </pc:spChg>
        <pc:spChg chg="add mod">
          <ac:chgData name="Shaun Debenham" userId="dfae2b12-ed5a-4fe2-8c8d-2d9a1eb379f5" providerId="ADAL" clId="{BF110AA6-B70D-4A3C-B7F4-9003C9297B58}" dt="2026-08-26T23:31:56.367" v="2256" actId="1076"/>
          <ac:spMkLst>
            <pc:docMk/>
            <pc:sldMk cId="1324990330" sldId="423"/>
            <ac:spMk id="25" creationId="{D05AF101-1F0F-B07F-F166-9CA0C517F6C5}"/>
          </ac:spMkLst>
        </pc:spChg>
        <pc:spChg chg="add mod">
          <ac:chgData name="Shaun Debenham" userId="dfae2b12-ed5a-4fe2-8c8d-2d9a1eb379f5" providerId="ADAL" clId="{BF110AA6-B70D-4A3C-B7F4-9003C9297B58}" dt="2026-08-26T23:26:43.009" v="2212" actId="1076"/>
          <ac:spMkLst>
            <pc:docMk/>
            <pc:sldMk cId="1324990330" sldId="423"/>
            <ac:spMk id="27" creationId="{F9193589-058B-019B-17F8-0FC506EBD26B}"/>
          </ac:spMkLst>
        </pc:spChg>
        <pc:picChg chg="add mod">
          <ac:chgData name="Shaun Debenham" userId="dfae2b12-ed5a-4fe2-8c8d-2d9a1eb379f5" providerId="ADAL" clId="{BF110AA6-B70D-4A3C-B7F4-9003C9297B58}" dt="2026-08-26T23:31:52.677" v="2255" actId="1076"/>
          <ac:picMkLst>
            <pc:docMk/>
            <pc:sldMk cId="1324990330" sldId="423"/>
            <ac:picMk id="7" creationId="{78DE4914-5503-EFC3-1EDE-FB665595CC17}"/>
          </ac:picMkLst>
        </pc:picChg>
        <pc:picChg chg="add mod">
          <ac:chgData name="Shaun Debenham" userId="dfae2b12-ed5a-4fe2-8c8d-2d9a1eb379f5" providerId="ADAL" clId="{BF110AA6-B70D-4A3C-B7F4-9003C9297B58}" dt="2026-08-26T23:32:01.289" v="2257" actId="14100"/>
          <ac:picMkLst>
            <pc:docMk/>
            <pc:sldMk cId="1324990330" sldId="423"/>
            <ac:picMk id="12" creationId="{C577B68F-42B1-A3EB-A4E8-E7747972E58A}"/>
          </ac:picMkLst>
        </pc:picChg>
      </pc:sldChg>
      <pc:sldChg chg="addSp delSp modSp mod">
        <pc:chgData name="Shaun Debenham" userId="dfae2b12-ed5a-4fe2-8c8d-2d9a1eb379f5" providerId="ADAL" clId="{BF110AA6-B70D-4A3C-B7F4-9003C9297B58}" dt="2026-08-26T23:32:50.176" v="2266" actId="113"/>
        <pc:sldMkLst>
          <pc:docMk/>
          <pc:sldMk cId="1089095506" sldId="424"/>
        </pc:sldMkLst>
        <pc:spChg chg="del mod">
          <ac:chgData name="Shaun Debenham" userId="dfae2b12-ed5a-4fe2-8c8d-2d9a1eb379f5" providerId="ADAL" clId="{BF110AA6-B70D-4A3C-B7F4-9003C9297B58}" dt="2026-08-26T23:32:06.319" v="2258" actId="478"/>
          <ac:spMkLst>
            <pc:docMk/>
            <pc:sldMk cId="1089095506" sldId="424"/>
            <ac:spMk id="8" creationId="{0CDFC0C3-508A-2DB1-287B-E2EF6F8E608A}"/>
          </ac:spMkLst>
        </pc:spChg>
        <pc:spChg chg="add mod">
          <ac:chgData name="Shaun Debenham" userId="dfae2b12-ed5a-4fe2-8c8d-2d9a1eb379f5" providerId="ADAL" clId="{BF110AA6-B70D-4A3C-B7F4-9003C9297B58}" dt="2026-08-26T20:55:35.903" v="1575" actId="1076"/>
          <ac:spMkLst>
            <pc:docMk/>
            <pc:sldMk cId="1089095506" sldId="424"/>
            <ac:spMk id="12" creationId="{9560DC31-4FAF-7B87-E7D7-8B0ACDB02AD5}"/>
          </ac:spMkLst>
        </pc:spChg>
        <pc:spChg chg="add mod">
          <ac:chgData name="Shaun Debenham" userId="dfae2b12-ed5a-4fe2-8c8d-2d9a1eb379f5" providerId="ADAL" clId="{BF110AA6-B70D-4A3C-B7F4-9003C9297B58}" dt="2026-08-26T23:32:50.176" v="2266" actId="113"/>
          <ac:spMkLst>
            <pc:docMk/>
            <pc:sldMk cId="1089095506" sldId="424"/>
            <ac:spMk id="16" creationId="{49CF107C-94AE-47F3-3963-4F4CDB303DC8}"/>
          </ac:spMkLst>
        </pc:spChg>
        <pc:spChg chg="mod">
          <ac:chgData name="Shaun Debenham" userId="dfae2b12-ed5a-4fe2-8c8d-2d9a1eb379f5" providerId="ADAL" clId="{BF110AA6-B70D-4A3C-B7F4-9003C9297B58}" dt="2026-08-26T21:14:35.801" v="1873" actId="1076"/>
          <ac:spMkLst>
            <pc:docMk/>
            <pc:sldMk cId="1089095506" sldId="424"/>
            <ac:spMk id="24" creationId="{C5CEEA43-3545-7B12-5E03-AEDA9131C9C6}"/>
          </ac:spMkLst>
        </pc:spChg>
        <pc:spChg chg="add mod">
          <ac:chgData name="Shaun Debenham" userId="dfae2b12-ed5a-4fe2-8c8d-2d9a1eb379f5" providerId="ADAL" clId="{BF110AA6-B70D-4A3C-B7F4-9003C9297B58}" dt="2026-08-26T23:32:37.075" v="2264" actId="1076"/>
          <ac:spMkLst>
            <pc:docMk/>
            <pc:sldMk cId="1089095506" sldId="424"/>
            <ac:spMk id="36" creationId="{8D43217A-4950-5000-808D-1B79EA01C126}"/>
          </ac:spMkLst>
        </pc:spChg>
        <pc:spChg chg="add mod">
          <ac:chgData name="Shaun Debenham" userId="dfae2b12-ed5a-4fe2-8c8d-2d9a1eb379f5" providerId="ADAL" clId="{BF110AA6-B70D-4A3C-B7F4-9003C9297B58}" dt="2026-08-26T23:32:34.381" v="2263" actId="1076"/>
          <ac:spMkLst>
            <pc:docMk/>
            <pc:sldMk cId="1089095506" sldId="424"/>
            <ac:spMk id="38" creationId="{9C295219-116F-60E9-FD0C-CDD6D1954054}"/>
          </ac:spMkLst>
        </pc:spChg>
        <pc:spChg chg="add mod">
          <ac:chgData name="Shaun Debenham" userId="dfae2b12-ed5a-4fe2-8c8d-2d9a1eb379f5" providerId="ADAL" clId="{BF110AA6-B70D-4A3C-B7F4-9003C9297B58}" dt="2026-08-26T21:03:12.627" v="1696" actId="20577"/>
          <ac:spMkLst>
            <pc:docMk/>
            <pc:sldMk cId="1089095506" sldId="424"/>
            <ac:spMk id="40" creationId="{FC0893A0-F1F4-3664-D487-882915473BBC}"/>
          </ac:spMkLst>
        </pc:spChg>
        <pc:spChg chg="add mod">
          <ac:chgData name="Shaun Debenham" userId="dfae2b12-ed5a-4fe2-8c8d-2d9a1eb379f5" providerId="ADAL" clId="{BF110AA6-B70D-4A3C-B7F4-9003C9297B58}" dt="2026-08-26T23:23:05.310" v="2179" actId="113"/>
          <ac:spMkLst>
            <pc:docMk/>
            <pc:sldMk cId="1089095506" sldId="424"/>
            <ac:spMk id="42" creationId="{3825EB2C-816F-1901-86C2-B1C6C3596E9A}"/>
          </ac:spMkLst>
        </pc:spChg>
        <pc:picChg chg="add mod modCrop">
          <ac:chgData name="Shaun Debenham" userId="dfae2b12-ed5a-4fe2-8c8d-2d9a1eb379f5" providerId="ADAL" clId="{BF110AA6-B70D-4A3C-B7F4-9003C9297B58}" dt="2026-08-26T23:32:12.701" v="2259" actId="14100"/>
          <ac:picMkLst>
            <pc:docMk/>
            <pc:sldMk cId="1089095506" sldId="424"/>
            <ac:picMk id="7" creationId="{06442594-C2E8-9B09-1490-1F657F1AF441}"/>
          </ac:picMkLst>
        </pc:picChg>
        <pc:cxnChg chg="add mod">
          <ac:chgData name="Shaun Debenham" userId="dfae2b12-ed5a-4fe2-8c8d-2d9a1eb379f5" providerId="ADAL" clId="{BF110AA6-B70D-4A3C-B7F4-9003C9297B58}" dt="2026-08-26T23:32:16.980" v="2260" actId="14100"/>
          <ac:cxnSpMkLst>
            <pc:docMk/>
            <pc:sldMk cId="1089095506" sldId="424"/>
            <ac:cxnSpMk id="25" creationId="{9C569BFA-55B7-997A-2E86-5DD84C88E874}"/>
          </ac:cxnSpMkLst>
        </pc:cxnChg>
        <pc:cxnChg chg="add mod">
          <ac:chgData name="Shaun Debenham" userId="dfae2b12-ed5a-4fe2-8c8d-2d9a1eb379f5" providerId="ADAL" clId="{BF110AA6-B70D-4A3C-B7F4-9003C9297B58}" dt="2026-08-26T23:32:28.621" v="2262" actId="14100"/>
          <ac:cxnSpMkLst>
            <pc:docMk/>
            <pc:sldMk cId="1089095506" sldId="424"/>
            <ac:cxnSpMk id="26" creationId="{751B8DFD-538D-DEA4-F65D-74609D47A231}"/>
          </ac:cxnSpMkLst>
        </pc:cxnChg>
        <pc:cxnChg chg="add mod">
          <ac:chgData name="Shaun Debenham" userId="dfae2b12-ed5a-4fe2-8c8d-2d9a1eb379f5" providerId="ADAL" clId="{BF110AA6-B70D-4A3C-B7F4-9003C9297B58}" dt="2026-08-26T23:32:40.687" v="2265" actId="14100"/>
          <ac:cxnSpMkLst>
            <pc:docMk/>
            <pc:sldMk cId="1089095506" sldId="424"/>
            <ac:cxnSpMk id="32" creationId="{4787233C-392E-4213-CE39-1892E5633A61}"/>
          </ac:cxnSpMkLst>
        </pc:cxnChg>
      </pc:sldChg>
      <pc:sldChg chg="del">
        <pc:chgData name="Shaun Debenham" userId="dfae2b12-ed5a-4fe2-8c8d-2d9a1eb379f5" providerId="ADAL" clId="{BF110AA6-B70D-4A3C-B7F4-9003C9297B58}" dt="2026-08-26T20:48:56.481" v="1369" actId="47"/>
        <pc:sldMkLst>
          <pc:docMk/>
          <pc:sldMk cId="4148091621" sldId="425"/>
        </pc:sldMkLst>
      </pc:sldChg>
      <pc:sldChg chg="del">
        <pc:chgData name="Shaun Debenham" userId="dfae2b12-ed5a-4fe2-8c8d-2d9a1eb379f5" providerId="ADAL" clId="{BF110AA6-B70D-4A3C-B7F4-9003C9297B58}" dt="2026-08-26T20:48:56.481" v="1369" actId="47"/>
        <pc:sldMkLst>
          <pc:docMk/>
          <pc:sldMk cId="3749575094" sldId="426"/>
        </pc:sldMkLst>
      </pc:sldChg>
      <pc:sldChg chg="del">
        <pc:chgData name="Shaun Debenham" userId="dfae2b12-ed5a-4fe2-8c8d-2d9a1eb379f5" providerId="ADAL" clId="{BF110AA6-B70D-4A3C-B7F4-9003C9297B58}" dt="2026-08-26T20:48:53.818" v="1368" actId="47"/>
        <pc:sldMkLst>
          <pc:docMk/>
          <pc:sldMk cId="4032942479" sldId="427"/>
        </pc:sldMkLst>
      </pc:sldChg>
      <pc:sldChg chg="del">
        <pc:chgData name="Shaun Debenham" userId="dfae2b12-ed5a-4fe2-8c8d-2d9a1eb379f5" providerId="ADAL" clId="{BF110AA6-B70D-4A3C-B7F4-9003C9297B58}" dt="2026-08-26T20:48:56.481" v="1369" actId="47"/>
        <pc:sldMkLst>
          <pc:docMk/>
          <pc:sldMk cId="3806561148" sldId="428"/>
        </pc:sldMkLst>
      </pc:sldChg>
      <pc:sldChg chg="del">
        <pc:chgData name="Shaun Debenham" userId="dfae2b12-ed5a-4fe2-8c8d-2d9a1eb379f5" providerId="ADAL" clId="{BF110AA6-B70D-4A3C-B7F4-9003C9297B58}" dt="2026-08-26T20:48:53.818" v="1368" actId="47"/>
        <pc:sldMkLst>
          <pc:docMk/>
          <pc:sldMk cId="3089880905" sldId="429"/>
        </pc:sldMkLst>
      </pc:sldChg>
      <pc:sldChg chg="del">
        <pc:chgData name="Shaun Debenham" userId="dfae2b12-ed5a-4fe2-8c8d-2d9a1eb379f5" providerId="ADAL" clId="{BF110AA6-B70D-4A3C-B7F4-9003C9297B58}" dt="2026-08-26T20:48:53.818" v="1368" actId="47"/>
        <pc:sldMkLst>
          <pc:docMk/>
          <pc:sldMk cId="1044534322" sldId="430"/>
        </pc:sldMkLst>
      </pc:sldChg>
      <pc:sldChg chg="delSp modSp add mod">
        <pc:chgData name="Shaun Debenham" userId="dfae2b12-ed5a-4fe2-8c8d-2d9a1eb379f5" providerId="ADAL" clId="{BF110AA6-B70D-4A3C-B7F4-9003C9297B58}" dt="2026-08-26T20:54:25.704" v="1520" actId="478"/>
        <pc:sldMkLst>
          <pc:docMk/>
          <pc:sldMk cId="3509699558" sldId="432"/>
        </pc:sldMkLst>
        <pc:spChg chg="del">
          <ac:chgData name="Shaun Debenham" userId="dfae2b12-ed5a-4fe2-8c8d-2d9a1eb379f5" providerId="ADAL" clId="{BF110AA6-B70D-4A3C-B7F4-9003C9297B58}" dt="2026-08-26T20:54:23.803" v="1518" actId="478"/>
          <ac:spMkLst>
            <pc:docMk/>
            <pc:sldMk cId="3509699558" sldId="432"/>
            <ac:spMk id="16" creationId="{869E7F54-A738-6550-B934-BD2082DDA4F2}"/>
          </ac:spMkLst>
        </pc:spChg>
        <pc:spChg chg="mod">
          <ac:chgData name="Shaun Debenham" userId="dfae2b12-ed5a-4fe2-8c8d-2d9a1eb379f5" providerId="ADAL" clId="{BF110AA6-B70D-4A3C-B7F4-9003C9297B58}" dt="2026-08-26T20:54:20.394" v="1516" actId="14100"/>
          <ac:spMkLst>
            <pc:docMk/>
            <pc:sldMk cId="3509699558" sldId="432"/>
            <ac:spMk id="24" creationId="{8EDF1D71-A8C7-5B0F-B1B1-F3A46204D31E}"/>
          </ac:spMkLst>
        </pc:spChg>
        <pc:spChg chg="del">
          <ac:chgData name="Shaun Debenham" userId="dfae2b12-ed5a-4fe2-8c8d-2d9a1eb379f5" providerId="ADAL" clId="{BF110AA6-B70D-4A3C-B7F4-9003C9297B58}" dt="2026-08-26T20:54:25.298" v="1519" actId="478"/>
          <ac:spMkLst>
            <pc:docMk/>
            <pc:sldMk cId="3509699558" sldId="432"/>
            <ac:spMk id="25" creationId="{BB8FB1AB-95F4-3353-62E1-5320CE3740F2}"/>
          </ac:spMkLst>
        </pc:spChg>
        <pc:picChg chg="del">
          <ac:chgData name="Shaun Debenham" userId="dfae2b12-ed5a-4fe2-8c8d-2d9a1eb379f5" providerId="ADAL" clId="{BF110AA6-B70D-4A3C-B7F4-9003C9297B58}" dt="2026-08-26T20:54:25.704" v="1520" actId="478"/>
          <ac:picMkLst>
            <pc:docMk/>
            <pc:sldMk cId="3509699558" sldId="432"/>
            <ac:picMk id="7" creationId="{1E34AF3A-2FFC-8BBA-16DD-72D299A2A72F}"/>
          </ac:picMkLst>
        </pc:picChg>
        <pc:picChg chg="del">
          <ac:chgData name="Shaun Debenham" userId="dfae2b12-ed5a-4fe2-8c8d-2d9a1eb379f5" providerId="ADAL" clId="{BF110AA6-B70D-4A3C-B7F4-9003C9297B58}" dt="2026-08-26T20:54:22.341" v="1517" actId="478"/>
          <ac:picMkLst>
            <pc:docMk/>
            <pc:sldMk cId="3509699558" sldId="432"/>
            <ac:picMk id="12" creationId="{566AC16A-C1D7-EB76-2F50-FFBD19AA7B74}"/>
          </ac:picMkLst>
        </pc:picChg>
      </pc:sldChg>
      <pc:sldChg chg="add del">
        <pc:chgData name="Shaun Debenham" userId="dfae2b12-ed5a-4fe2-8c8d-2d9a1eb379f5" providerId="ADAL" clId="{BF110AA6-B70D-4A3C-B7F4-9003C9297B58}" dt="2026-08-26T21:16:19.196" v="1878" actId="47"/>
        <pc:sldMkLst>
          <pc:docMk/>
          <pc:sldMk cId="434378798" sldId="433"/>
        </pc:sldMkLst>
      </pc:sldChg>
      <pc:sldChg chg="addSp delSp modSp add mod">
        <pc:chgData name="Shaun Debenham" userId="dfae2b12-ed5a-4fe2-8c8d-2d9a1eb379f5" providerId="ADAL" clId="{BF110AA6-B70D-4A3C-B7F4-9003C9297B58}" dt="2026-08-26T23:25:34.049" v="2203" actId="1076"/>
        <pc:sldMkLst>
          <pc:docMk/>
          <pc:sldMk cId="1280608223" sldId="434"/>
        </pc:sldMkLst>
        <pc:spChg chg="mod">
          <ac:chgData name="Shaun Debenham" userId="dfae2b12-ed5a-4fe2-8c8d-2d9a1eb379f5" providerId="ADAL" clId="{BF110AA6-B70D-4A3C-B7F4-9003C9297B58}" dt="2026-08-26T23:25:29.219" v="2202" actId="1076"/>
          <ac:spMkLst>
            <pc:docMk/>
            <pc:sldMk cId="1280608223" sldId="434"/>
            <ac:spMk id="7" creationId="{2CEA7ED4-2CF5-9F53-8A2E-E2C15C69885B}"/>
          </ac:spMkLst>
        </pc:spChg>
        <pc:spChg chg="del mod">
          <ac:chgData name="Shaun Debenham" userId="dfae2b12-ed5a-4fe2-8c8d-2d9a1eb379f5" providerId="ADAL" clId="{BF110AA6-B70D-4A3C-B7F4-9003C9297B58}" dt="2026-08-26T23:25:18.216" v="2198" actId="478"/>
          <ac:spMkLst>
            <pc:docMk/>
            <pc:sldMk cId="1280608223" sldId="434"/>
            <ac:spMk id="8" creationId="{14722E8B-41AF-BEE1-3058-9A08A3755174}"/>
          </ac:spMkLst>
        </pc:spChg>
        <pc:spChg chg="del">
          <ac:chgData name="Shaun Debenham" userId="dfae2b12-ed5a-4fe2-8c8d-2d9a1eb379f5" providerId="ADAL" clId="{BF110AA6-B70D-4A3C-B7F4-9003C9297B58}" dt="2026-08-26T21:16:56.037" v="1880" actId="478"/>
          <ac:spMkLst>
            <pc:docMk/>
            <pc:sldMk cId="1280608223" sldId="434"/>
            <ac:spMk id="12" creationId="{D815C8F5-FDBC-C36F-4767-A1F9AF616BCE}"/>
          </ac:spMkLst>
        </pc:spChg>
        <pc:spChg chg="del">
          <ac:chgData name="Shaun Debenham" userId="dfae2b12-ed5a-4fe2-8c8d-2d9a1eb379f5" providerId="ADAL" clId="{BF110AA6-B70D-4A3C-B7F4-9003C9297B58}" dt="2026-08-26T23:05:11.785" v="1912" actId="478"/>
          <ac:spMkLst>
            <pc:docMk/>
            <pc:sldMk cId="1280608223" sldId="434"/>
            <ac:spMk id="16" creationId="{0058B578-B0C9-8F70-FBDA-9821F5BAFA1B}"/>
          </ac:spMkLst>
        </pc:spChg>
        <pc:spChg chg="mod">
          <ac:chgData name="Shaun Debenham" userId="dfae2b12-ed5a-4fe2-8c8d-2d9a1eb379f5" providerId="ADAL" clId="{BF110AA6-B70D-4A3C-B7F4-9003C9297B58}" dt="2026-08-26T23:25:34.049" v="2203" actId="1076"/>
          <ac:spMkLst>
            <pc:docMk/>
            <pc:sldMk cId="1280608223" sldId="434"/>
            <ac:spMk id="19" creationId="{9ACE3C02-D588-FE6B-0AB2-89C901074EB8}"/>
          </ac:spMkLst>
        </pc:spChg>
        <pc:spChg chg="del">
          <ac:chgData name="Shaun Debenham" userId="dfae2b12-ed5a-4fe2-8c8d-2d9a1eb379f5" providerId="ADAL" clId="{BF110AA6-B70D-4A3C-B7F4-9003C9297B58}" dt="2026-08-26T23:05:11.785" v="1912" actId="478"/>
          <ac:spMkLst>
            <pc:docMk/>
            <pc:sldMk cId="1280608223" sldId="434"/>
            <ac:spMk id="26" creationId="{1B79449C-2961-2E49-D5EA-518D7A69490F}"/>
          </ac:spMkLst>
        </pc:spChg>
        <pc:spChg chg="del">
          <ac:chgData name="Shaun Debenham" userId="dfae2b12-ed5a-4fe2-8c8d-2d9a1eb379f5" providerId="ADAL" clId="{BF110AA6-B70D-4A3C-B7F4-9003C9297B58}" dt="2026-08-26T21:16:57.581" v="1881" actId="478"/>
          <ac:spMkLst>
            <pc:docMk/>
            <pc:sldMk cId="1280608223" sldId="434"/>
            <ac:spMk id="36" creationId="{02A78FFD-D915-2F39-E8DC-DF321684218C}"/>
          </ac:spMkLst>
        </pc:spChg>
        <pc:spChg chg="del">
          <ac:chgData name="Shaun Debenham" userId="dfae2b12-ed5a-4fe2-8c8d-2d9a1eb379f5" providerId="ADAL" clId="{BF110AA6-B70D-4A3C-B7F4-9003C9297B58}" dt="2026-08-26T21:17:01.321" v="1886" actId="478"/>
          <ac:spMkLst>
            <pc:docMk/>
            <pc:sldMk cId="1280608223" sldId="434"/>
            <ac:spMk id="38" creationId="{46AC62C5-2FD8-F47B-5C53-12B1A4BDDC3F}"/>
          </ac:spMkLst>
        </pc:spChg>
        <pc:spChg chg="del">
          <ac:chgData name="Shaun Debenham" userId="dfae2b12-ed5a-4fe2-8c8d-2d9a1eb379f5" providerId="ADAL" clId="{BF110AA6-B70D-4A3C-B7F4-9003C9297B58}" dt="2026-08-26T21:16:59.466" v="1884" actId="478"/>
          <ac:spMkLst>
            <pc:docMk/>
            <pc:sldMk cId="1280608223" sldId="434"/>
            <ac:spMk id="40" creationId="{46C0BD87-0449-0B20-DFF2-DA878B2A8DF6}"/>
          </ac:spMkLst>
        </pc:spChg>
        <pc:picChg chg="del">
          <ac:chgData name="Shaun Debenham" userId="dfae2b12-ed5a-4fe2-8c8d-2d9a1eb379f5" providerId="ADAL" clId="{BF110AA6-B70D-4A3C-B7F4-9003C9297B58}" dt="2026-08-26T21:16:54.058" v="1879" actId="478"/>
          <ac:picMkLst>
            <pc:docMk/>
            <pc:sldMk cId="1280608223" sldId="434"/>
            <ac:picMk id="7" creationId="{9841C461-6FC0-07D6-C0BF-334EAAF58CCE}"/>
          </ac:picMkLst>
        </pc:picChg>
        <pc:picChg chg="del mod">
          <ac:chgData name="Shaun Debenham" userId="dfae2b12-ed5a-4fe2-8c8d-2d9a1eb379f5" providerId="ADAL" clId="{BF110AA6-B70D-4A3C-B7F4-9003C9297B58}" dt="2026-08-26T23:24:52.535" v="2187" actId="478"/>
          <ac:picMkLst>
            <pc:docMk/>
            <pc:sldMk cId="1280608223" sldId="434"/>
            <ac:picMk id="9" creationId="{AC68AF4E-5AD1-B1DB-AC89-4060B266B54B}"/>
          </ac:picMkLst>
        </pc:picChg>
        <pc:picChg chg="del">
          <ac:chgData name="Shaun Debenham" userId="dfae2b12-ed5a-4fe2-8c8d-2d9a1eb379f5" providerId="ADAL" clId="{BF110AA6-B70D-4A3C-B7F4-9003C9297B58}" dt="2026-08-26T23:05:11.785" v="1912" actId="478"/>
          <ac:picMkLst>
            <pc:docMk/>
            <pc:sldMk cId="1280608223" sldId="434"/>
            <ac:picMk id="12" creationId="{120E523B-E6D4-80E7-61FD-2B0A06D0E04D}"/>
          </ac:picMkLst>
        </pc:picChg>
        <pc:picChg chg="add mod ord modCrop">
          <ac:chgData name="Shaun Debenham" userId="dfae2b12-ed5a-4fe2-8c8d-2d9a1eb379f5" providerId="ADAL" clId="{BF110AA6-B70D-4A3C-B7F4-9003C9297B58}" dt="2026-08-26T23:25:26.026" v="2201" actId="167"/>
          <ac:picMkLst>
            <pc:docMk/>
            <pc:sldMk cId="1280608223" sldId="434"/>
            <ac:picMk id="14" creationId="{1A2D6CA0-530F-82E8-C722-F8B4124F5B9E}"/>
          </ac:picMkLst>
        </pc:picChg>
        <pc:cxnChg chg="del mod">
          <ac:chgData name="Shaun Debenham" userId="dfae2b12-ed5a-4fe2-8c8d-2d9a1eb379f5" providerId="ADAL" clId="{BF110AA6-B70D-4A3C-B7F4-9003C9297B58}" dt="2026-08-26T21:16:58.474" v="1883" actId="478"/>
          <ac:cxnSpMkLst>
            <pc:docMk/>
            <pc:sldMk cId="1280608223" sldId="434"/>
            <ac:cxnSpMk id="25" creationId="{FA88EF76-4444-3FEF-229E-E10FFFCECCF1}"/>
          </ac:cxnSpMkLst>
        </pc:cxnChg>
        <pc:cxnChg chg="del">
          <ac:chgData name="Shaun Debenham" userId="dfae2b12-ed5a-4fe2-8c8d-2d9a1eb379f5" providerId="ADAL" clId="{BF110AA6-B70D-4A3C-B7F4-9003C9297B58}" dt="2026-08-26T21:17:02.148" v="1887" actId="478"/>
          <ac:cxnSpMkLst>
            <pc:docMk/>
            <pc:sldMk cId="1280608223" sldId="434"/>
            <ac:cxnSpMk id="26" creationId="{2BEBFB2E-2E96-6E5D-C250-ABA630D45FF2}"/>
          </ac:cxnSpMkLst>
        </pc:cxnChg>
        <pc:cxnChg chg="del">
          <ac:chgData name="Shaun Debenham" userId="dfae2b12-ed5a-4fe2-8c8d-2d9a1eb379f5" providerId="ADAL" clId="{BF110AA6-B70D-4A3C-B7F4-9003C9297B58}" dt="2026-08-26T21:17:00.139" v="1885" actId="478"/>
          <ac:cxnSpMkLst>
            <pc:docMk/>
            <pc:sldMk cId="1280608223" sldId="434"/>
            <ac:cxnSpMk id="32" creationId="{5BB713FB-42CB-9A9E-71D7-66CB417CCBC9}"/>
          </ac:cxnSpMkLst>
        </pc:cxnChg>
      </pc:sldChg>
      <pc:sldChg chg="addSp delSp modSp add mod">
        <pc:chgData name="Shaun Debenham" userId="dfae2b12-ed5a-4fe2-8c8d-2d9a1eb379f5" providerId="ADAL" clId="{BF110AA6-B70D-4A3C-B7F4-9003C9297B58}" dt="2026-08-26T23:25:59.900" v="2208" actId="1076"/>
        <pc:sldMkLst>
          <pc:docMk/>
          <pc:sldMk cId="2112295378" sldId="435"/>
        </pc:sldMkLst>
        <pc:spChg chg="del">
          <ac:chgData name="Shaun Debenham" userId="dfae2b12-ed5a-4fe2-8c8d-2d9a1eb379f5" providerId="ADAL" clId="{BF110AA6-B70D-4A3C-B7F4-9003C9297B58}" dt="2026-08-26T23:05:30.850" v="1913" actId="478"/>
          <ac:spMkLst>
            <pc:docMk/>
            <pc:sldMk cId="2112295378" sldId="435"/>
            <ac:spMk id="7" creationId="{9E0557B2-5E46-AC24-7BFB-41802D8843C1}"/>
          </ac:spMkLst>
        </pc:spChg>
        <pc:spChg chg="del">
          <ac:chgData name="Shaun Debenham" userId="dfae2b12-ed5a-4fe2-8c8d-2d9a1eb379f5" providerId="ADAL" clId="{BF110AA6-B70D-4A3C-B7F4-9003C9297B58}" dt="2026-08-26T23:25:41.926" v="2204" actId="478"/>
          <ac:spMkLst>
            <pc:docMk/>
            <pc:sldMk cId="2112295378" sldId="435"/>
            <ac:spMk id="8" creationId="{17F861D8-2782-6818-F2DD-074DFB8EC79D}"/>
          </ac:spMkLst>
        </pc:spChg>
        <pc:spChg chg="mod">
          <ac:chgData name="Shaun Debenham" userId="dfae2b12-ed5a-4fe2-8c8d-2d9a1eb379f5" providerId="ADAL" clId="{BF110AA6-B70D-4A3C-B7F4-9003C9297B58}" dt="2026-08-26T23:25:59.900" v="2208" actId="1076"/>
          <ac:spMkLst>
            <pc:docMk/>
            <pc:sldMk cId="2112295378" sldId="435"/>
            <ac:spMk id="16" creationId="{B26402FA-B00F-2DCD-877E-645D8172FE61}"/>
          </ac:spMkLst>
        </pc:spChg>
        <pc:spChg chg="del">
          <ac:chgData name="Shaun Debenham" userId="dfae2b12-ed5a-4fe2-8c8d-2d9a1eb379f5" providerId="ADAL" clId="{BF110AA6-B70D-4A3C-B7F4-9003C9297B58}" dt="2026-08-26T23:05:30.850" v="1913" actId="478"/>
          <ac:spMkLst>
            <pc:docMk/>
            <pc:sldMk cId="2112295378" sldId="435"/>
            <ac:spMk id="19" creationId="{2BD579E2-E405-B357-217C-AC7D5AE8CD32}"/>
          </ac:spMkLst>
        </pc:spChg>
        <pc:spChg chg="mod">
          <ac:chgData name="Shaun Debenham" userId="dfae2b12-ed5a-4fe2-8c8d-2d9a1eb379f5" providerId="ADAL" clId="{BF110AA6-B70D-4A3C-B7F4-9003C9297B58}" dt="2026-08-26T23:22:24.517" v="2178" actId="1076"/>
          <ac:spMkLst>
            <pc:docMk/>
            <pc:sldMk cId="2112295378" sldId="435"/>
            <ac:spMk id="24" creationId="{B6A643F2-0779-C7D9-5930-F0DC659A7248}"/>
          </ac:spMkLst>
        </pc:spChg>
        <pc:spChg chg="mod">
          <ac:chgData name="Shaun Debenham" userId="dfae2b12-ed5a-4fe2-8c8d-2d9a1eb379f5" providerId="ADAL" clId="{BF110AA6-B70D-4A3C-B7F4-9003C9297B58}" dt="2026-08-26T23:22:23.602" v="2177" actId="1076"/>
          <ac:spMkLst>
            <pc:docMk/>
            <pc:sldMk cId="2112295378" sldId="435"/>
            <ac:spMk id="26" creationId="{CF02D6B4-32AB-020B-9172-49061646B501}"/>
          </ac:spMkLst>
        </pc:spChg>
        <pc:picChg chg="del">
          <ac:chgData name="Shaun Debenham" userId="dfae2b12-ed5a-4fe2-8c8d-2d9a1eb379f5" providerId="ADAL" clId="{BF110AA6-B70D-4A3C-B7F4-9003C9297B58}" dt="2026-08-26T23:05:30.850" v="1913" actId="478"/>
          <ac:picMkLst>
            <pc:docMk/>
            <pc:sldMk cId="2112295378" sldId="435"/>
            <ac:picMk id="9" creationId="{95D6D03D-33A1-A90E-046F-5DC2CBCD31EE}"/>
          </ac:picMkLst>
        </pc:picChg>
        <pc:picChg chg="del mod">
          <ac:chgData name="Shaun Debenham" userId="dfae2b12-ed5a-4fe2-8c8d-2d9a1eb379f5" providerId="ADAL" clId="{BF110AA6-B70D-4A3C-B7F4-9003C9297B58}" dt="2026-08-26T23:21:39.526" v="2146" actId="478"/>
          <ac:picMkLst>
            <pc:docMk/>
            <pc:sldMk cId="2112295378" sldId="435"/>
            <ac:picMk id="12" creationId="{C8A4752A-1A3D-EBC0-C179-E1E5BEFB2B36}"/>
          </ac:picMkLst>
        </pc:picChg>
        <pc:picChg chg="add mod ord">
          <ac:chgData name="Shaun Debenham" userId="dfae2b12-ed5a-4fe2-8c8d-2d9a1eb379f5" providerId="ADAL" clId="{BF110AA6-B70D-4A3C-B7F4-9003C9297B58}" dt="2026-08-26T23:25:47.727" v="2207" actId="1036"/>
          <ac:picMkLst>
            <pc:docMk/>
            <pc:sldMk cId="2112295378" sldId="435"/>
            <ac:picMk id="14" creationId="{28D941B6-1603-B54B-A0CC-78AAB489981E}"/>
          </ac:picMkLst>
        </pc:picChg>
      </pc:sldChg>
      <pc:sldChg chg="add del">
        <pc:chgData name="Shaun Debenham" userId="dfae2b12-ed5a-4fe2-8c8d-2d9a1eb379f5" providerId="ADAL" clId="{BF110AA6-B70D-4A3C-B7F4-9003C9297B58}" dt="2026-08-26T23:23:50.054" v="2186" actId="2696"/>
        <pc:sldMkLst>
          <pc:docMk/>
          <pc:sldMk cId="2916436134" sldId="436"/>
        </pc:sldMkLst>
      </pc:sldChg>
      <pc:sldChg chg="addSp delSp modSp add mod">
        <pc:chgData name="Shaun Debenham" userId="dfae2b12-ed5a-4fe2-8c8d-2d9a1eb379f5" providerId="ADAL" clId="{BF110AA6-B70D-4A3C-B7F4-9003C9297B58}" dt="2026-08-26T23:33:12.065" v="2270" actId="14100"/>
        <pc:sldMkLst>
          <pc:docMk/>
          <pc:sldMk cId="2096031862" sldId="437"/>
        </pc:sldMkLst>
        <pc:spChg chg="del">
          <ac:chgData name="Shaun Debenham" userId="dfae2b12-ed5a-4fe2-8c8d-2d9a1eb379f5" providerId="ADAL" clId="{BF110AA6-B70D-4A3C-B7F4-9003C9297B58}" dt="2026-08-26T23:33:06.124" v="2268" actId="478"/>
          <ac:spMkLst>
            <pc:docMk/>
            <pc:sldMk cId="2096031862" sldId="437"/>
            <ac:spMk id="8" creationId="{0C82D40C-E439-72A7-158B-D0B570891073}"/>
          </ac:spMkLst>
        </pc:spChg>
        <pc:spChg chg="mod">
          <ac:chgData name="Shaun Debenham" userId="dfae2b12-ed5a-4fe2-8c8d-2d9a1eb379f5" providerId="ADAL" clId="{BF110AA6-B70D-4A3C-B7F4-9003C9297B58}" dt="2026-08-26T23:18:53.373" v="2143" actId="1076"/>
          <ac:spMkLst>
            <pc:docMk/>
            <pc:sldMk cId="2096031862" sldId="437"/>
            <ac:spMk id="16" creationId="{3A07A033-AB99-C6F6-EA51-D37C2441AE63}"/>
          </ac:spMkLst>
        </pc:spChg>
        <pc:spChg chg="mod">
          <ac:chgData name="Shaun Debenham" userId="dfae2b12-ed5a-4fe2-8c8d-2d9a1eb379f5" providerId="ADAL" clId="{BF110AA6-B70D-4A3C-B7F4-9003C9297B58}" dt="2026-08-26T23:18:57.776" v="2144" actId="14100"/>
          <ac:spMkLst>
            <pc:docMk/>
            <pc:sldMk cId="2096031862" sldId="437"/>
            <ac:spMk id="26" creationId="{305C3137-CCB7-7BCD-35CB-FFAB7ECBECBC}"/>
          </ac:spMkLst>
        </pc:spChg>
        <pc:picChg chg="add mod">
          <ac:chgData name="Shaun Debenham" userId="dfae2b12-ed5a-4fe2-8c8d-2d9a1eb379f5" providerId="ADAL" clId="{BF110AA6-B70D-4A3C-B7F4-9003C9297B58}" dt="2026-08-26T23:33:12.065" v="2270" actId="14100"/>
          <ac:picMkLst>
            <pc:docMk/>
            <pc:sldMk cId="2096031862" sldId="437"/>
            <ac:picMk id="7" creationId="{AF03AAFE-D898-377E-2A88-70310362BFF2}"/>
          </ac:picMkLst>
        </pc:picChg>
        <pc:picChg chg="del">
          <ac:chgData name="Shaun Debenham" userId="dfae2b12-ed5a-4fe2-8c8d-2d9a1eb379f5" providerId="ADAL" clId="{BF110AA6-B70D-4A3C-B7F4-9003C9297B58}" dt="2026-08-26T23:14:28.839" v="1918" actId="478"/>
          <ac:picMkLst>
            <pc:docMk/>
            <pc:sldMk cId="2096031862" sldId="437"/>
            <ac:picMk id="12" creationId="{655DCE2E-5C6A-993B-E7D2-A450348A321F}"/>
          </ac:picMkLst>
        </pc:picChg>
      </pc:sldChg>
    </pc:docChg>
  </pc:docChgLst>
</pc:chgInfo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17.9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810 399 24575,'-163'-2'0,"-174"5"0,317 3 0,27 4 0,34 7 0,250 51 0,-207-54 0,1-4 0,1-4 0,106-5 0,-113-1 0,-45 2 0,0 3 0,-1 0 0,0 2 0,56 19 0,37 9 0,110 22 0,-207-51 0,-12-2 0,0 0 0,0 0 0,31 14 0,-31-12 0,0 0 0,0-2 0,1 0 0,0 0 0,0-2 0,0 0 0,0-1 0,24-3 0,-823 3 0,317-3 0,428 4 0,-1 1 0,-57 14 0,57-9 0,0-2 0,-62 3 0,-146 7 0,52-10 0,165-7 0,72-30 0,-17 15 0,-1-1 0,-1-1 0,0-2 0,41-42 0,-62 58 0,-1-1 0,0 0 0,0 0 0,-1 0 0,1 0 0,-1 0 0,0-1 0,0 1 0,-1-1 0,0 1 0,1-9 0,-2-66 0,-1 68 0,0 0 0,0 0 0,1 0 0,1 1 0,0-1 0,1 0 0,0 0 0,6-20 0,2 10 0,-7 13 0,1 1 0,0-1 0,0 1 0,1 0 0,10-14 0,-12 19 0,0 0 0,0 1 0,0-1 0,0 1 0,1 0 0,-1 0 0,1 0 0,0 0 0,-1 0 0,1 1 0,0 0 0,0 0 0,0 0 0,0 0 0,0 1 0,0-1 0,6 1 0,361 1 0,-144 2 0,-106-3 0,-120 0 0,-1 0 0,1 0 0,0 0 0,-1 0 0,1 0 0,-1 0 0,1 0 0,-1 0 0,1 0 0,0 0 0,-1 0 0,1 0 0,-1 0 0,1 0 0,-1-1 0,1 1 0,-1 0 0,1 0 0,-1-1 0,1 1 0,-1 0 0,1-1 0,-1 1 0,1 0 0,-1-1 0,1 1 0,-1-1 0,-8-12 0,-33-16 0,31 23 0,-36-24 0,26 17 0,1 0 0,0-1 0,-23-23 0,21 15 0,14 13 0,0 1 0,-1 0 0,0 1 0,-11-8 0,16 13 0,-1 0 0,1 0 0,-1 0 0,0 1 0,0 0 0,1-1 0,-1 1 0,0 1 0,0-1 0,0 0 0,0 1 0,0 0 0,0 0 0,0 0 0,-6 1 0,-4 2 0,-1 1 0,1 0 0,0 1 0,0 0 0,0 1 0,1 0 0,0 1 0,-14 10 0,21-13 0,0 1 0,0-1 0,0 1 0,0 0 0,1 0 0,0 1 0,0-1 0,1 1 0,-1 1 0,1-1 0,1 0 0,-1 1 0,1 0 0,0 0 0,1 0 0,0 0 0,-3 13 0,4 2-1365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1.3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1.5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399 188 24575,'32'-14'0,"0"2"0,1 1 0,1 1 0,0 2 0,46-5 0,-79 13 0,0 0 0,-1 0 0,1 0 0,0 0 0,0-1 0,0 1 0,0 0 0,0 0 0,0-1 0,0 1 0,-1 0 0,1-1 0,0 1 0,0-1 0,-1 1 0,1-1 0,0 0 0,0 1 0,-1-1 0,1 0 0,-6-11 0,-29-6 0,7 14 0,-1 1 0,1 1 0,-1 1 0,-34 4 0,33-1 0,0-2 0,0 0 0,-51-9 0,32 0 0,19 4 0,1-1 0,-39-14 0,-6 1 82,36 11-1529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2.8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02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4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6.6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 9 24575,'0'-4'0,"-4"-1"0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8.2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0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64 0 24575,'-4'0'0,"-4"0"0,-6 0 0,-3 0 0,-4 0 0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5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3.4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41.3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0 105 24575,'22'0'0,"17"-1"0,-1 2 0,1 1 0,-1 2 0,43 11 0,-13 0 0,101 9 0,-21-4 0,-24-8 0,-13-2 0,-24-2 0,0-3 0,93-7 0,-39-1 0,-106 4 0,-24 0 0,1 0 0,0-1 0,0 0 0,0-1 0,0-1 0,11-2 0,-23 0 0,-10 0 0,-14-1 0,-44 0 0,44 4 0,1-1 0,0-1 0,0-1 0,-27-8 0,19 4 0,-61-10 0,57 13 0,-44-13 0,60 12-136,0-1-1,0-1 1,1-1-1,0 0 1,0-1-1,1-1 1,1-1-1,0 0 0,-26-26 1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4.66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42 1 24575,'-1'0'0,"-1"0"0,1 0 0,0 0 0,0 1 0,0-1 0,0 0 0,0 1 0,0-1 0,-1 1 0,1-1 0,0 1 0,0 0 0,0-1 0,1 1 0,-1 0 0,0 0 0,0 0 0,0 0 0,0-1 0,1 1 0,-1 0 0,-1 3 0,-10 27 0,6-14 0,7-18 0,1 0 0,-1 0 0,0 0 0,0 0 0,1 1 0,-1-1 0,1 0 0,-1 1 0,0-1 0,1 1 0,-1 0 0,1-1 0,-1 1 0,1 0 0,-1 0 0,1 0 0,0 0 0,-1 0 0,1 0 0,-1 1 0,1-1 0,-1 0 0,1 1 0,-1-1 0,0 1 0,3 0 0,-3 0 0,-1-1 0,1 0 0,0 0 0,0 0 0,0 1 0,-1-1 0,1 0 0,0 1 0,0-1 0,-1 0 0,1 1 0,0-1 0,0 1 0,-1-1 0,1 1 0,-1 0 0,1-1 0,0 1 0,-1 0 0,1-1 0,-1 1 0,0 0 0,1 0 0,-1-1 0,0 1 0,1 0 0,-1 0 0,0 0 0,0-1 0,0 1 0,1 0 0,-1 0 0,0 0 0,0 0 0,0 0 0,0-1 0,-1 1 0,1 0 0,0 0 0,0 0 0,0 0 0,-1-1 0,1 1 0,0 0 0,-1 0 0,1-1 0,-1 1 0,1 0 0,-1-1 0,1 1 0,-2 0 0,2 0 3,0-1-1,0 0 0,-1 1 0,1-1 1,0 0-1,-1 1 0,1-1 0,0 0 1,-1 0-1,1 1 0,-1-1 0,1 0 1,-1 0-1,1 0 0,0 0 0,-1 1 1,1-1-1,-1 0 0,1 0 0,-1 0 1,1 0-1,-1 0 0,1 0 0,0 0 1,-1 0-1,1 0 0,-1 0 1,1-1-1,-1 1 0,1 0 0,-1 0 1,1 0-1,0 0 0,-1-1 0,1 1 1,0 0-1,-1-1 0,1 1 0,-1 0 1,1 0-1,0-1 0,0 1 0,-1-1 1,1 1-1,0 0 0,0-1 0,-1 0 1,-8-21-1477,5 6-5352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8.6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95 13 24575,'-2'30'0,"-8"50"0,-1 17 0,11-96 0,0 0 0,0 1 0,0-1 0,0 1 0,0-1 0,0 1 0,0-1 0,-1 1 0,1-1 0,0 0 0,-1 1 0,1-1 0,-1 0 0,1 1 0,-1-1 0,0 0 0,0 0 0,0 1 0,1-1 0,-1 0 0,0 0 0,0 0 0,0 0 0,-1 0 0,1 0 0,0 0 0,0-1 0,0 1 0,-3 1 0,3-3 0,-1 1 0,0 0 0,1 0 0,-1-1 0,1 1 0,-1-1 0,1 1 0,-1-1 0,1 0 0,-1 1 0,1-1 0,0 0 0,-1 0 0,1 0 0,0 0 0,0 0 0,0-1 0,-1 1 0,1 0 0,1 0 0,-1-1 0,0 1 0,0-1 0,0 1 0,1-1 0,-2-2 0,-1-5 15,0-1 0,0 1 0,0-1 0,2 0 0,-1 0 0,1 1 0,1-20 0,8-70-1500,-3 65-5341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13.22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26.74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17.9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810 399 24575,'-163'-2'0,"-174"5"0,317 3 0,27 4 0,34 7 0,250 51 0,-207-54 0,1-4 0,1-4 0,106-5 0,-113-1 0,-45 2 0,0 3 0,-1 0 0,0 2 0,56 19 0,37 9 0,110 22 0,-207-51 0,-12-2 0,0 0 0,0 0 0,31 14 0,-31-12 0,0 0 0,0-2 0,1 0 0,0 0 0,0-2 0,0 0 0,0-1 0,24-3 0,-823 3 0,317-3 0,428 4 0,-1 1 0,-57 14 0,57-9 0,0-2 0,-62 3 0,-146 7 0,52-10 0,165-7 0,72-30 0,-17 15 0,-1-1 0,-1-1 0,0-2 0,41-42 0,-62 58 0,-1-1 0,0 0 0,0 0 0,-1 0 0,1 0 0,-1 0 0,0-1 0,0 1 0,-1-1 0,0 1 0,1-9 0,-2-66 0,-1 68 0,0 0 0,0 0 0,1 0 0,1 1 0,0-1 0,1 0 0,0 0 0,6-20 0,2 10 0,-7 13 0,1 1 0,0-1 0,0 1 0,1 0 0,10-14 0,-12 19 0,0 0 0,0 1 0,0-1 0,0 1 0,1 0 0,-1 0 0,1 0 0,0 0 0,-1 0 0,1 1 0,0 0 0,0 0 0,0 0 0,0 0 0,0 1 0,0-1 0,6 1 0,361 1 0,-144 2 0,-106-3 0,-120 0 0,-1 0 0,1 0 0,0 0 0,-1 0 0,1 0 0,-1 0 0,1 0 0,-1 0 0,1 0 0,0 0 0,-1 0 0,1 0 0,-1 0 0,1 0 0,-1-1 0,1 1 0,-1 0 0,1 0 0,-1-1 0,1 1 0,-1 0 0,1-1 0,-1 1 0,1 0 0,-1-1 0,1 1 0,-1-1 0,-8-12 0,-33-16 0,31 23 0,-36-24 0,26 17 0,1 0 0,0-1 0,-23-23 0,21 15 0,14 13 0,0 1 0,-1 0 0,0 1 0,-11-8 0,16 13 0,-1 0 0,1 0 0,-1 0 0,0 1 0,0 0 0,1-1 0,-1 1 0,0 1 0,0-1 0,0 0 0,0 1 0,0 0 0,0 0 0,0 0 0,-6 1 0,-4 2 0,-1 1 0,1 0 0,0 1 0,0 0 0,0 1 0,1 0 0,0 1 0,-14 10 0,21-13 0,0 1 0,0-1 0,0 1 0,0 0 0,1 0 0,0 1 0,0-1 0,1 1 0,-1 1 0,1-1 0,1 0 0,-1 1 0,1 0 0,0 0 0,1 0 0,0 0 0,-3 13 0,4 2-1365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1.3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1.5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399 188 24575,'32'-14'0,"0"2"0,1 1 0,1 1 0,0 2 0,46-5 0,-79 13 0,0 0 0,-1 0 0,1 0 0,0 0 0,0-1 0,0 1 0,0 0 0,0 0 0,0-1 0,0 1 0,-1 0 0,1-1 0,0 1 0,0-1 0,-1 1 0,1-1 0,0 0 0,0 1 0,-1-1 0,1 0 0,-6-11 0,-29-6 0,7 14 0,-1 1 0,1 1 0,-1 1 0,-34 4 0,33-1 0,0-2 0,0 0 0,-51-9 0,32 0 0,19 4 0,1-1 0,-39-14 0,-6 1 82,36 11-1529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2.8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02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4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6.6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 9 24575,'0'-4'0,"-4"-1"0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8.2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0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64 0 24575,'-4'0'0,"-4"0"0,-6 0 0,-3 0 0,-4 0 0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5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3.4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41.3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0 105 24575,'22'0'0,"17"-1"0,-1 2 0,1 1 0,-1 2 0,43 11 0,-13 0 0,101 9 0,-21-4 0,-24-8 0,-13-2 0,-24-2 0,0-3 0,93-7 0,-39-1 0,-106 4 0,-24 0 0,1 0 0,0-1 0,0 0 0,0-1 0,0-1 0,11-2 0,-23 0 0,-10 0 0,-14-1 0,-44 0 0,44 4 0,1-1 0,0-1 0,0-1 0,-27-8 0,19 4 0,-61-10 0,57 13 0,-44-13 0,60 12-136,0-1-1,0-1 1,1-1-1,0 0 1,0-1-1,1-1 1,1-1-1,0 0 0,-26-26 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4.66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42 1 24575,'-1'0'0,"-1"0"0,1 0 0,0 0 0,0 1 0,0-1 0,0 0 0,0 1 0,0-1 0,-1 1 0,1-1 0,0 1 0,0 0 0,0-1 0,1 1 0,-1 0 0,0 0 0,0 0 0,0 0 0,0-1 0,1 1 0,-1 0 0,-1 3 0,-10 27 0,6-14 0,7-18 0,1 0 0,-1 0 0,0 0 0,0 0 0,1 1 0,-1-1 0,1 0 0,-1 1 0,0-1 0,1 1 0,-1 0 0,1-1 0,-1 1 0,1 0 0,-1 0 0,1 0 0,0 0 0,-1 0 0,1 0 0,-1 1 0,1-1 0,-1 0 0,1 1 0,-1-1 0,0 1 0,3 0 0,-3 0 0,-1-1 0,1 0 0,0 0 0,0 0 0,0 1 0,-1-1 0,1 0 0,0 1 0,0-1 0,-1 0 0,1 1 0,0-1 0,0 1 0,-1-1 0,1 1 0,-1 0 0,1-1 0,0 1 0,-1 0 0,1-1 0,-1 1 0,0 0 0,1 0 0,-1-1 0,0 1 0,1 0 0,-1 0 0,0 0 0,0-1 0,0 1 0,1 0 0,-1 0 0,0 0 0,0 0 0,0 0 0,0-1 0,-1 1 0,1 0 0,0 0 0,0 0 0,0 0 0,-1-1 0,1 1 0,0 0 0,-1 0 0,1-1 0,-1 1 0,1 0 0,-1-1 0,1 1 0,-2 0 0,2 0 3,0-1-1,0 0 0,-1 1 0,1-1 1,0 0-1,-1 1 0,1-1 0,0 0 1,-1 0-1,1 1 0,-1-1 0,1 0 1,-1 0-1,1 0 0,0 0 0,-1 1 1,1-1-1,-1 0 0,1 0 0,-1 0 1,1 0-1,-1 0 0,1 0 0,0 0 1,-1 0-1,1 0 0,-1 0 1,1-1-1,-1 1 0,1 0 0,-1 0 1,1 0-1,0 0 0,-1-1 0,1 1 1,0 0-1,-1-1 0,1 1 0,-1 0 1,1 0-1,0-1 0,0 1 0,-1-1 1,1 1-1,0 0 0,0-1 0,-1 0 1,-8-21-1477,5 6-5352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8.6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95 13 24575,'-2'30'0,"-8"50"0,-1 17 0,11-96 0,0 0 0,0 1 0,0-1 0,0 1 0,0-1 0,0 1 0,0-1 0,-1 1 0,1-1 0,0 0 0,-1 1 0,1-1 0,-1 0 0,1 1 0,-1-1 0,0 0 0,0 0 0,0 1 0,1-1 0,-1 0 0,0 0 0,0 0 0,0 0 0,-1 0 0,1 0 0,0 0 0,0-1 0,0 1 0,-3 1 0,3-3 0,-1 1 0,0 0 0,1 0 0,-1-1 0,1 1 0,-1-1 0,1 1 0,-1-1 0,1 0 0,-1 1 0,1-1 0,0 0 0,-1 0 0,1 0 0,0 0 0,0 0 0,0-1 0,-1 1 0,1 0 0,1 0 0,-1-1 0,0 1 0,0-1 0,0 1 0,1-1 0,-2-2 0,-1-5 15,0-1 0,0 1 0,0-1 0,2 0 0,-1 0 0,1 1 0,1-20 0,8-70-1500,-3 65-5341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13.22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24575,'0'0'-8191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26.74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17.9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810 399 24575,'-163'-2'0,"-174"5"0,317 3 0,27 4 0,34 7 0,250 51 0,-207-54 0,1-4 0,1-4 0,106-5 0,-113-1 0,-45 2 0,0 3 0,-1 0 0,0 2 0,56 19 0,37 9 0,110 22 0,-207-51 0,-12-2 0,0 0 0,0 0 0,31 14 0,-31-12 0,0 0 0,0-2 0,1 0 0,0 0 0,0-2 0,0 0 0,0-1 0,24-3 0,-823 3 0,317-3 0,428 4 0,-1 1 0,-57 14 0,57-9 0,0-2 0,-62 3 0,-146 7 0,52-10 0,165-7 0,72-30 0,-17 15 0,-1-1 0,-1-1 0,0-2 0,41-42 0,-62 58 0,-1-1 0,0 0 0,0 0 0,-1 0 0,1 0 0,-1 0 0,0-1 0,0 1 0,-1-1 0,0 1 0,1-9 0,-2-66 0,-1 68 0,0 0 0,0 0 0,1 0 0,1 1 0,0-1 0,1 0 0,0 0 0,6-20 0,2 10 0,-7 13 0,1 1 0,0-1 0,0 1 0,1 0 0,10-14 0,-12 19 0,0 0 0,0 1 0,0-1 0,0 1 0,1 0 0,-1 0 0,1 0 0,0 0 0,-1 0 0,1 1 0,0 0 0,0 0 0,0 0 0,0 0 0,0 1 0,0-1 0,6 1 0,361 1 0,-144 2 0,-106-3 0,-120 0 0,-1 0 0,1 0 0,0 0 0,-1 0 0,1 0 0,-1 0 0,1 0 0,-1 0 0,1 0 0,0 0 0,-1 0 0,1 0 0,-1 0 0,1 0 0,-1-1 0,1 1 0,-1 0 0,1 0 0,-1-1 0,1 1 0,-1 0 0,1-1 0,-1 1 0,1 0 0,-1-1 0,1 1 0,-1-1 0,-8-12 0,-33-16 0,31 23 0,-36-24 0,26 17 0,1 0 0,0-1 0,-23-23 0,21 15 0,14 13 0,0 1 0,-1 0 0,0 1 0,-11-8 0,16 13 0,-1 0 0,1 0 0,-1 0 0,0 1 0,0 0 0,1-1 0,-1 1 0,0 1 0,0-1 0,0 0 0,0 1 0,0 0 0,0 0 0,0 0 0,-6 1 0,-4 2 0,-1 1 0,1 0 0,0 1 0,0 0 0,0 1 0,1 0 0,0 1 0,-14 10 0,21-13 0,0 1 0,0-1 0,0 1 0,0 0 0,1 0 0,0 1 0,0-1 0,1 1 0,-1 1 0,1-1 0,1 0 0,-1 1 0,1 0 0,0 0 0,1 0 0,0 0 0,-3 13 0,4 2-1365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1.3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1.5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399 188 24575,'32'-14'0,"0"2"0,1 1 0,1 1 0,0 2 0,46-5 0,-79 13 0,0 0 0,-1 0 0,1 0 0,0 0 0,0-1 0,0 1 0,0 0 0,0 0 0,0-1 0,0 1 0,-1 0 0,1-1 0,0 1 0,0-1 0,-1 1 0,1-1 0,0 0 0,0 1 0,-1-1 0,1 0 0,-6-11 0,-29-6 0,7 14 0,-1 1 0,1 1 0,-1 1 0,-34 4 0,33-1 0,0-2 0,0 0 0,-51-9 0,32 0 0,19 4 0,1-1 0,-39-14 0,-6 1 82,36 11-1529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2.8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02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4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6.6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 9 24575,'0'-4'0,"-4"-1"0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8.2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0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64 0 24575,'-4'0'0,"-4"0"0,-6 0 0,-3 0 0,-4 0 0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5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3.4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41.3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0 105 24575,'22'0'0,"17"-1"0,-1 2 0,1 1 0,-1 2 0,43 11 0,-13 0 0,101 9 0,-21-4 0,-24-8 0,-13-2 0,-24-2 0,0-3 0,93-7 0,-39-1 0,-106 4 0,-24 0 0,1 0 0,0-1 0,0 0 0,0-1 0,0-1 0,11-2 0,-23 0 0,-10 0 0,-14-1 0,-44 0 0,44 4 0,1-1 0,0-1 0,0-1 0,-27-8 0,19 4 0,-61-10 0,57 13 0,-44-13 0,60 12-136,0-1-1,0-1 1,1-1-1,0 0 1,0-1-1,1-1 1,1-1-1,0 0 0,-26-26 1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4.66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42 1 24575,'-1'0'0,"-1"0"0,1 0 0,0 0 0,0 1 0,0-1 0,0 0 0,0 1 0,0-1 0,-1 1 0,1-1 0,0 1 0,0 0 0,0-1 0,1 1 0,-1 0 0,0 0 0,0 0 0,0 0 0,0-1 0,1 1 0,-1 0 0,-1 3 0,-10 27 0,6-14 0,7-18 0,1 0 0,-1 0 0,0 0 0,0 0 0,1 1 0,-1-1 0,1 0 0,-1 1 0,0-1 0,1 1 0,-1 0 0,1-1 0,-1 1 0,1 0 0,-1 0 0,1 0 0,0 0 0,-1 0 0,1 0 0,-1 1 0,1-1 0,-1 0 0,1 1 0,-1-1 0,0 1 0,3 0 0,-3 0 0,-1-1 0,1 0 0,0 0 0,0 0 0,0 1 0,-1-1 0,1 0 0,0 1 0,0-1 0,-1 0 0,1 1 0,0-1 0,0 1 0,-1-1 0,1 1 0,-1 0 0,1-1 0,0 1 0,-1 0 0,1-1 0,-1 1 0,0 0 0,1 0 0,-1-1 0,0 1 0,1 0 0,-1 0 0,0 0 0,0-1 0,0 1 0,1 0 0,-1 0 0,0 0 0,0 0 0,0 0 0,0-1 0,-1 1 0,1 0 0,0 0 0,0 0 0,0 0 0,-1-1 0,1 1 0,0 0 0,-1 0 0,1-1 0,-1 1 0,1 0 0,-1-1 0,1 1 0,-2 0 0,2 0 3,0-1-1,0 0 0,-1 1 0,1-1 1,0 0-1,-1 1 0,1-1 0,0 0 1,-1 0-1,1 1 0,-1-1 0,1 0 1,-1 0-1,1 0 0,0 0 0,-1 1 1,1-1-1,-1 0 0,1 0 0,-1 0 1,1 0-1,-1 0 0,1 0 0,0 0 1,-1 0-1,1 0 0,-1 0 1,1-1-1,-1 1 0,1 0 0,-1 0 1,1 0-1,0 0 0,-1-1 0,1 1 1,0 0-1,-1-1 0,1 1 0,-1 0 1,1 0-1,0-1 0,0 1 0,-1-1 1,1 1-1,0 0 0,0-1 0,-1 0 1,-8-21-1477,5 6-5352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8.6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95 13 24575,'-2'30'0,"-8"50"0,-1 17 0,11-96 0,0 0 0,0 1 0,0-1 0,0 1 0,0-1 0,0 1 0,0-1 0,-1 1 0,1-1 0,0 0 0,-1 1 0,1-1 0,-1 0 0,1 1 0,-1-1 0,0 0 0,0 0 0,0 1 0,1-1 0,-1 0 0,0 0 0,0 0 0,0 0 0,-1 0 0,1 0 0,0 0 0,0-1 0,0 1 0,-3 1 0,3-3 0,-1 1 0,0 0 0,1 0 0,-1-1 0,1 1 0,-1-1 0,1 1 0,-1-1 0,1 0 0,-1 1 0,1-1 0,0 0 0,-1 0 0,1 0 0,0 0 0,0 0 0,0-1 0,-1 1 0,1 0 0,1 0 0,-1-1 0,0 1 0,0-1 0,0 1 0,1-1 0,-2-2 0,-1-5 15,0-1 0,0 1 0,0-1 0,2 0 0,-1 0 0,1 1 0,1-20 0,8-70-1500,-3 65-5341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13.22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26.74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17.9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810 399 24575,'-163'-2'0,"-174"5"0,317 3 0,27 4 0,34 7 0,250 51 0,-207-54 0,1-4 0,1-4 0,106-5 0,-113-1 0,-45 2 0,0 3 0,-1 0 0,0 2 0,56 19 0,37 9 0,110 22 0,-207-51 0,-12-2 0,0 0 0,0 0 0,31 14 0,-31-12 0,0 0 0,0-2 0,1 0 0,0 0 0,0-2 0,0 0 0,0-1 0,24-3 0,-823 3 0,317-3 0,428 4 0,-1 1 0,-57 14 0,57-9 0,0-2 0,-62 3 0,-146 7 0,52-10 0,165-7 0,72-30 0,-17 15 0,-1-1 0,-1-1 0,0-2 0,41-42 0,-62 58 0,-1-1 0,0 0 0,0 0 0,-1 0 0,1 0 0,-1 0 0,0-1 0,0 1 0,-1-1 0,0 1 0,1-9 0,-2-66 0,-1 68 0,0 0 0,0 0 0,1 0 0,1 1 0,0-1 0,1 0 0,0 0 0,6-20 0,2 10 0,-7 13 0,1 1 0,0-1 0,0 1 0,1 0 0,10-14 0,-12 19 0,0 0 0,0 1 0,0-1 0,0 1 0,1 0 0,-1 0 0,1 0 0,0 0 0,-1 0 0,1 1 0,0 0 0,0 0 0,0 0 0,0 0 0,0 1 0,0-1 0,6 1 0,361 1 0,-144 2 0,-106-3 0,-120 0 0,-1 0 0,1 0 0,0 0 0,-1 0 0,1 0 0,-1 0 0,1 0 0,-1 0 0,1 0 0,0 0 0,-1 0 0,1 0 0,-1 0 0,1 0 0,-1-1 0,1 1 0,-1 0 0,1 0 0,-1-1 0,1 1 0,-1 0 0,1-1 0,-1 1 0,1 0 0,-1-1 0,1 1 0,-1-1 0,-8-12 0,-33-16 0,31 23 0,-36-24 0,26 17 0,1 0 0,0-1 0,-23-23 0,21 15 0,14 13 0,0 1 0,-1 0 0,0 1 0,-11-8 0,16 13 0,-1 0 0,1 0 0,-1 0 0,0 1 0,0 0 0,1-1 0,-1 1 0,0 1 0,0-1 0,0 0 0,0 1 0,0 0 0,0 0 0,0 0 0,-6 1 0,-4 2 0,-1 1 0,1 0 0,0 1 0,0 0 0,0 1 0,1 0 0,0 1 0,-14 10 0,21-13 0,0 1 0,0-1 0,0 1 0,0 0 0,1 0 0,0 1 0,0-1 0,1 1 0,-1 1 0,1-1 0,1 0 0,-1 1 0,1 0 0,0 0 0,1 0 0,0 0 0,-3 13 0,4 2-1365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1.3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1.5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399 188 24575,'32'-14'0,"0"2"0,1 1 0,1 1 0,0 2 0,46-5 0,-79 13 0,0 0 0,-1 0 0,1 0 0,0 0 0,0-1 0,0 1 0,0 0 0,0 0 0,0-1 0,0 1 0,-1 0 0,1-1 0,0 1 0,0-1 0,-1 1 0,1-1 0,0 0 0,0 1 0,-1-1 0,1 0 0,-6-11 0,-29-6 0,7 14 0,-1 1 0,1 1 0,-1 1 0,-34 4 0,33-1 0,0-2 0,0 0 0,-51-9 0,32 0 0,19 4 0,1-1 0,-39-14 0,-6 1 82,36 11-1529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2.8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02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4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6.6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 9 24575,'0'-4'0,"-4"-1"0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8.2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0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64 0 24575,'-4'0'0,"-4"0"0,-6 0 0,-3 0 0,-4 0 0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5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3.4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41.3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0 105 24575,'22'0'0,"17"-1"0,-1 2 0,1 1 0,-1 2 0,43 11 0,-13 0 0,101 9 0,-21-4 0,-24-8 0,-13-2 0,-24-2 0,0-3 0,93-7 0,-39-1 0,-106 4 0,-24 0 0,1 0 0,0-1 0,0 0 0,0-1 0,0-1 0,11-2 0,-23 0 0,-10 0 0,-14-1 0,-44 0 0,44 4 0,1-1 0,0-1 0,0-1 0,-27-8 0,19 4 0,-61-10 0,57 13 0,-44-13 0,60 12-136,0-1-1,0-1 1,1-1-1,0 0 1,0-1-1,1-1 1,1-1-1,0 0 0,-26-26 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4.66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42 1 24575,'-1'0'0,"-1"0"0,1 0 0,0 0 0,0 1 0,0-1 0,0 0 0,0 1 0,0-1 0,-1 1 0,1-1 0,0 1 0,0 0 0,0-1 0,1 1 0,-1 0 0,0 0 0,0 0 0,0 0 0,0-1 0,1 1 0,-1 0 0,-1 3 0,-10 27 0,6-14 0,7-18 0,1 0 0,-1 0 0,0 0 0,0 0 0,1 1 0,-1-1 0,1 0 0,-1 1 0,0-1 0,1 1 0,-1 0 0,1-1 0,-1 1 0,1 0 0,-1 0 0,1 0 0,0 0 0,-1 0 0,1 0 0,-1 1 0,1-1 0,-1 0 0,1 1 0,-1-1 0,0 1 0,3 0 0,-3 0 0,-1-1 0,1 0 0,0 0 0,0 0 0,0 1 0,-1-1 0,1 0 0,0 1 0,0-1 0,-1 0 0,1 1 0,0-1 0,0 1 0,-1-1 0,1 1 0,-1 0 0,1-1 0,0 1 0,-1 0 0,1-1 0,-1 1 0,0 0 0,1 0 0,-1-1 0,0 1 0,1 0 0,-1 0 0,0 0 0,0-1 0,0 1 0,1 0 0,-1 0 0,0 0 0,0 0 0,0 0 0,0-1 0,-1 1 0,1 0 0,0 0 0,0 0 0,0 0 0,-1-1 0,1 1 0,0 0 0,-1 0 0,1-1 0,-1 1 0,1 0 0,-1-1 0,1 1 0,-2 0 0,2 0 3,0-1-1,0 0 0,-1 1 0,1-1 1,0 0-1,-1 1 0,1-1 0,0 0 1,-1 0-1,1 1 0,-1-1 0,1 0 1,-1 0-1,1 0 0,0 0 0,-1 1 1,1-1-1,-1 0 0,1 0 0,-1 0 1,1 0-1,-1 0 0,1 0 0,0 0 1,-1 0-1,1 0 0,-1 0 1,1-1-1,-1 1 0,1 0 0,-1 0 1,1 0-1,0 0 0,-1-1 0,1 1 1,0 0-1,-1-1 0,1 1 0,-1 0 1,1 0-1,0-1 0,0 1 0,-1-1 1,1 1-1,0 0 0,0-1 0,-1 0 1,-8-21-1477,5 6-5352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8.6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95 13 24575,'-2'30'0,"-8"50"0,-1 17 0,11-96 0,0 0 0,0 1 0,0-1 0,0 1 0,0-1 0,0 1 0,0-1 0,-1 1 0,1-1 0,0 0 0,-1 1 0,1-1 0,-1 0 0,1 1 0,-1-1 0,0 0 0,0 0 0,0 1 0,1-1 0,-1 0 0,0 0 0,0 0 0,0 0 0,-1 0 0,1 0 0,0 0 0,0-1 0,0 1 0,-3 1 0,3-3 0,-1 1 0,0 0 0,1 0 0,-1-1 0,1 1 0,-1-1 0,1 1 0,-1-1 0,1 0 0,-1 1 0,1-1 0,0 0 0,-1 0 0,1 0 0,0 0 0,0 0 0,0-1 0,-1 1 0,1 0 0,1 0 0,-1-1 0,0 1 0,0-1 0,0 1 0,1-1 0,-2-2 0,-1-5 15,0-1 0,0 1 0,0-1 0,2 0 0,-1 0 0,1 1 0,1-20 0,8-70-1500,-3 65-5341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13.22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24575,'0'0'-8191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26.74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17.97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810 399 24575,'-163'-2'0,"-174"5"0,317 3 0,27 4 0,34 7 0,250 51 0,-207-54 0,1-4 0,1-4 0,106-5 0,-113-1 0,-45 2 0,0 3 0,-1 0 0,0 2 0,56 19 0,37 9 0,110 22 0,-207-51 0,-12-2 0,0 0 0,0 0 0,31 14 0,-31-12 0,0 0 0,0-2 0,1 0 0,0 0 0,0-2 0,0 0 0,0-1 0,24-3 0,-823 3 0,317-3 0,428 4 0,-1 1 0,-57 14 0,57-9 0,0-2 0,-62 3 0,-146 7 0,52-10 0,165-7 0,72-30 0,-17 15 0,-1-1 0,-1-1 0,0-2 0,41-42 0,-62 58 0,-1-1 0,0 0 0,0 0 0,-1 0 0,1 0 0,-1 0 0,0-1 0,0 1 0,-1-1 0,0 1 0,1-9 0,-2-66 0,-1 68 0,0 0 0,0 0 0,1 0 0,1 1 0,0-1 0,1 0 0,0 0 0,6-20 0,2 10 0,-7 13 0,1 1 0,0-1 0,0 1 0,1 0 0,10-14 0,-12 19 0,0 0 0,0 1 0,0-1 0,0 1 0,1 0 0,-1 0 0,1 0 0,0 0 0,-1 0 0,1 1 0,0 0 0,0 0 0,0 0 0,0 0 0,0 1 0,0-1 0,6 1 0,361 1 0,-144 2 0,-106-3 0,-120 0 0,-1 0 0,1 0 0,0 0 0,-1 0 0,1 0 0,-1 0 0,1 0 0,-1 0 0,1 0 0,0 0 0,-1 0 0,1 0 0,-1 0 0,1 0 0,-1-1 0,1 1 0,-1 0 0,1 0 0,-1-1 0,1 1 0,-1 0 0,1-1 0,-1 1 0,1 0 0,-1-1 0,1 1 0,-1-1 0,-8-12 0,-33-16 0,31 23 0,-36-24 0,26 17 0,1 0 0,0-1 0,-23-23 0,21 15 0,14 13 0,0 1 0,-1 0 0,0 1 0,-11-8 0,16 13 0,-1 0 0,1 0 0,-1 0 0,0 1 0,0 0 0,1-1 0,-1 1 0,0 1 0,0-1 0,0 0 0,0 1 0,0 0 0,0 0 0,0 0 0,-6 1 0,-4 2 0,-1 1 0,1 0 0,0 1 0,0 0 0,0 1 0,1 0 0,0 1 0,-14 10 0,21-13 0,0 1 0,0-1 0,0 1 0,0 0 0,1 0 0,0 1 0,0-1 0,1 1 0,-1 1 0,1-1 0,1 0 0,-1 1 0,1 0 0,0 0 0,1 0 0,0 0 0,-3 13 0,4 2-1365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1.31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 24575,'0'0'-8191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1.58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399 188 24575,'32'-14'0,"0"2"0,1 1 0,1 1 0,0 2 0,46-5 0,-79 13 0,0 0 0,-1 0 0,1 0 0,0 0 0,0-1 0,0 1 0,0 0 0,0 0 0,0-1 0,0 1 0,-1 0 0,1-1 0,0 1 0,0-1 0,-1 1 0,1-1 0,0 0 0,0 1 0,-1-1 0,1 0 0,-6-11 0,-29-6 0,7 14 0,-1 1 0,1 1 0,-1 1 0,-34 4 0,33-1 0,0-2 0,0 0 0,-51-9 0,32 0 0,19 4 0,1-1 0,-39-14 0,-6 1 82,36 11-1529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2.85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026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5.474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24575,'0'0'-8191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6.61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4 9 24575,'0'-4'0,"-4"-1"0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8.265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090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64 0 24575,'-4'0'0,"-4"0"0,-6 0 0,-3 0 0,-4 0 0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29.553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0 0 24575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33.481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1 1 24575,'0'0'-8191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4:41.308"/>
    </inkml:context>
    <inkml:brush xml:id="br0">
      <inkml:brushProperty name="width" value="0.35" units="cm"/>
      <inkml:brushProperty name="height" value="0.35" units="cm"/>
      <inkml:brushProperty name="color" value="#FFFFFF"/>
    </inkml:brush>
  </inkml:definitions>
  <inkml:trace contextRef="#ctx0" brushRef="#br0">0 105 24575,'22'0'0,"17"-1"0,-1 2 0,1 1 0,-1 2 0,43 11 0,-13 0 0,101 9 0,-21-4 0,-24-8 0,-13-2 0,-24-2 0,0-3 0,93-7 0,-39-1 0,-106 4 0,-24 0 0,1 0 0,0-1 0,0 0 0,0-1 0,0-1 0,11-2 0,-23 0 0,-10 0 0,-14-1 0,-44 0 0,44 4 0,1-1 0,0-1 0,0-1 0,-27-8 0,19 4 0,-61-10 0,57 13 0,-44-13 0,60 12-136,0-1-1,0-1 1,1-1-1,0 0 1,0-1-1,1-1 1,1-1-1,0 0 0,-26-26 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4.669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42 1 24575,'-1'0'0,"-1"0"0,1 0 0,0 0 0,0 1 0,0-1 0,0 0 0,0 1 0,0-1 0,-1 1 0,1-1 0,0 1 0,0 0 0,0-1 0,1 1 0,-1 0 0,0 0 0,0 0 0,0 0 0,0-1 0,1 1 0,-1 0 0,-1 3 0,-10 27 0,6-14 0,7-18 0,1 0 0,-1 0 0,0 0 0,0 0 0,1 1 0,-1-1 0,1 0 0,-1 1 0,0-1 0,1 1 0,-1 0 0,1-1 0,-1 1 0,1 0 0,-1 0 0,1 0 0,0 0 0,-1 0 0,1 0 0,-1 1 0,1-1 0,-1 0 0,1 1 0,-1-1 0,0 1 0,3 0 0,-3 0 0,-1-1 0,1 0 0,0 0 0,0 0 0,0 1 0,-1-1 0,1 0 0,0 1 0,0-1 0,-1 0 0,1 1 0,0-1 0,0 1 0,-1-1 0,1 1 0,-1 0 0,1-1 0,0 1 0,-1 0 0,1-1 0,-1 1 0,0 0 0,1 0 0,-1-1 0,0 1 0,1 0 0,-1 0 0,0 0 0,0-1 0,0 1 0,1 0 0,-1 0 0,0 0 0,0 0 0,0 0 0,0-1 0,-1 1 0,1 0 0,0 0 0,0 0 0,0 0 0,-1-1 0,1 1 0,0 0 0,-1 0 0,1-1 0,-1 1 0,1 0 0,-1-1 0,1 1 0,-2 0 0,2 0 3,0-1-1,0 0 0,-1 1 0,1-1 1,0 0-1,-1 1 0,1-1 0,0 0 1,-1 0-1,1 1 0,-1-1 0,1 0 1,-1 0-1,1 0 0,0 0 0,-1 1 1,1-1-1,-1 0 0,1 0 0,-1 0 1,1 0-1,-1 0 0,1 0 0,0 0 1,-1 0-1,1 0 0,-1 0 1,1-1-1,-1 1 0,1 0 0,-1 0 1,1 0-1,0 0 0,-1-1 0,1 1 1,0 0-1,-1-1 0,1 1 0,-1 0 1,1 0-1,0-1 0,0 1 0,-1-1 1,1 1-1,0 0 0,0-1 0,-1 0 1,-8-21-1477,5 6-5352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08.695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95 13 24575,'-2'30'0,"-8"50"0,-1 17 0,11-96 0,0 0 0,0 1 0,0-1 0,0 1 0,0-1 0,0 1 0,0-1 0,-1 1 0,1-1 0,0 0 0,-1 1 0,1-1 0,-1 0 0,1 1 0,-1-1 0,0 0 0,0 0 0,0 1 0,1-1 0,-1 0 0,0 0 0,0 0 0,0 0 0,-1 0 0,1 0 0,0 0 0,0-1 0,0 1 0,-3 1 0,3-3 0,-1 1 0,0 0 0,1 0 0,-1-1 0,1 1 0,-1-1 0,1 1 0,-1-1 0,1 0 0,-1 1 0,1-1 0,0 0 0,-1 0 0,1 0 0,0 0 0,0 0 0,0-1 0,-1 1 0,1 0 0,1 0 0,-1-1 0,0 1 0,0-1 0,0 1 0,1-1 0,-2-2 0,-1-5 15,0-1 0,0 1 0,0-1 0,2 0 0,-1 0 0,1 1 0,1-20 0,8-70-1500,-3 65-5341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13.226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0 1 24575,'0'0'-8191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03-09T19:45:26.743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1 1 24575,'0'0'-8191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4"/>
            <a:ext cx="3038475" cy="466725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41" y="4"/>
            <a:ext cx="3038475" cy="466725"/>
          </a:xfrm>
          <a:prstGeom prst="rect">
            <a:avLst/>
          </a:prstGeom>
        </p:spPr>
        <p:txBody>
          <a:bodyPr vert="horz" lIns="91423" tIns="45711" rIns="91423" bIns="45711" rtlCol="0"/>
          <a:lstStyle>
            <a:lvl1pPr algn="r">
              <a:defRPr sz="1200"/>
            </a:lvl1pPr>
          </a:lstStyle>
          <a:p>
            <a:fld id="{218EABFA-B2C5-46CA-B52E-DDFAAEBD0A47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23" tIns="45711" rIns="91423" bIns="4571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6" y="4473577"/>
            <a:ext cx="5607050" cy="3660775"/>
          </a:xfrm>
          <a:prstGeom prst="rect">
            <a:avLst/>
          </a:prstGeom>
        </p:spPr>
        <p:txBody>
          <a:bodyPr vert="horz" lIns="91423" tIns="45711" rIns="91423" bIns="45711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" y="8829678"/>
            <a:ext cx="3038475" cy="466725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41" y="8829678"/>
            <a:ext cx="3038475" cy="466725"/>
          </a:xfrm>
          <a:prstGeom prst="rect">
            <a:avLst/>
          </a:prstGeom>
        </p:spPr>
        <p:txBody>
          <a:bodyPr vert="horz" lIns="91423" tIns="45711" rIns="91423" bIns="45711" rtlCol="0" anchor="b"/>
          <a:lstStyle>
            <a:lvl1pPr algn="r">
              <a:defRPr sz="1200"/>
            </a:lvl1pPr>
          </a:lstStyle>
          <a:p>
            <a:fld id="{A004979B-771D-4209-A962-735FD76480E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554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717550" y="1162050"/>
            <a:ext cx="5575300" cy="31369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004979B-771D-4209-A962-735FD76480EB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9019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27200" y="1272011"/>
            <a:ext cx="10363200" cy="2705947"/>
          </a:xfrm>
        </p:spPr>
        <p:txBody>
          <a:bodyPr anchor="b"/>
          <a:lstStyle>
            <a:lvl1pPr algn="ctr">
              <a:defRPr sz="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27200" y="4082310"/>
            <a:ext cx="10363200" cy="1876530"/>
          </a:xfrm>
        </p:spPr>
        <p:txBody>
          <a:bodyPr/>
          <a:lstStyle>
            <a:lvl1pPr marL="0" indent="0" algn="ctr">
              <a:buNone/>
              <a:defRPr sz="2720"/>
            </a:lvl1pPr>
            <a:lvl2pPr marL="518145" indent="0" algn="ctr">
              <a:buNone/>
              <a:defRPr sz="2267"/>
            </a:lvl2pPr>
            <a:lvl3pPr marL="1036290" indent="0" algn="ctr">
              <a:buNone/>
              <a:defRPr sz="2040"/>
            </a:lvl3pPr>
            <a:lvl4pPr marL="1554434" indent="0" algn="ctr">
              <a:buNone/>
              <a:defRPr sz="1813"/>
            </a:lvl4pPr>
            <a:lvl5pPr marL="2072579" indent="0" algn="ctr">
              <a:buNone/>
              <a:defRPr sz="1813"/>
            </a:lvl5pPr>
            <a:lvl6pPr marL="2590724" indent="0" algn="ctr">
              <a:buNone/>
              <a:defRPr sz="1813"/>
            </a:lvl6pPr>
            <a:lvl7pPr marL="3108869" indent="0" algn="ctr">
              <a:buNone/>
              <a:defRPr sz="1813"/>
            </a:lvl7pPr>
            <a:lvl8pPr marL="3627013" indent="0" algn="ctr">
              <a:buNone/>
              <a:defRPr sz="1813"/>
            </a:lvl8pPr>
            <a:lvl9pPr marL="4145158" indent="0" algn="ctr">
              <a:buNone/>
              <a:defRPr sz="1813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04420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0925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42763" y="1937704"/>
            <a:ext cx="11917680" cy="3233102"/>
          </a:xfrm>
        </p:spPr>
        <p:txBody>
          <a:bodyPr anchor="b"/>
          <a:lstStyle>
            <a:lvl1pPr>
              <a:defRPr sz="6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2763" y="5201392"/>
            <a:ext cx="11917680" cy="1700212"/>
          </a:xfrm>
        </p:spPr>
        <p:txBody>
          <a:bodyPr/>
          <a:lstStyle>
            <a:lvl1pPr marL="0" indent="0">
              <a:buNone/>
              <a:defRPr sz="2720">
                <a:solidFill>
                  <a:schemeClr val="tx1">
                    <a:tint val="75000"/>
                  </a:schemeClr>
                </a:solidFill>
              </a:defRPr>
            </a:lvl1pPr>
            <a:lvl2pPr marL="518145" indent="0">
              <a:buNone/>
              <a:defRPr sz="2267">
                <a:solidFill>
                  <a:schemeClr val="tx1">
                    <a:tint val="75000"/>
                  </a:schemeClr>
                </a:solidFill>
              </a:defRPr>
            </a:lvl2pPr>
            <a:lvl3pPr marL="1036290" indent="0">
              <a:buNone/>
              <a:defRPr sz="2040">
                <a:solidFill>
                  <a:schemeClr val="tx1">
                    <a:tint val="75000"/>
                  </a:schemeClr>
                </a:solidFill>
              </a:defRPr>
            </a:lvl3pPr>
            <a:lvl4pPr marL="155443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4pPr>
            <a:lvl5pPr marL="207257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5pPr>
            <a:lvl6pPr marL="2590724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6pPr>
            <a:lvl7pPr marL="3108869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7pPr>
            <a:lvl8pPr marL="3627013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8pPr>
            <a:lvl9pPr marL="4145158" indent="0">
              <a:buNone/>
              <a:defRPr sz="181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054146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499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995160" y="2069042"/>
            <a:ext cx="5872480" cy="493151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888077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760" y="413809"/>
            <a:ext cx="11917680" cy="150230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51760" y="1905318"/>
            <a:ext cx="5845492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51760" y="2839085"/>
            <a:ext cx="5845492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995160" y="1905318"/>
            <a:ext cx="5874280" cy="933767"/>
          </a:xfrm>
        </p:spPr>
        <p:txBody>
          <a:bodyPr anchor="b"/>
          <a:lstStyle>
            <a:lvl1pPr marL="0" indent="0">
              <a:buNone/>
              <a:defRPr sz="2720" b="1"/>
            </a:lvl1pPr>
            <a:lvl2pPr marL="518145" indent="0">
              <a:buNone/>
              <a:defRPr sz="2267" b="1"/>
            </a:lvl2pPr>
            <a:lvl3pPr marL="1036290" indent="0">
              <a:buNone/>
              <a:defRPr sz="2040" b="1"/>
            </a:lvl3pPr>
            <a:lvl4pPr marL="1554434" indent="0">
              <a:buNone/>
              <a:defRPr sz="1813" b="1"/>
            </a:lvl4pPr>
            <a:lvl5pPr marL="2072579" indent="0">
              <a:buNone/>
              <a:defRPr sz="1813" b="1"/>
            </a:lvl5pPr>
            <a:lvl6pPr marL="2590724" indent="0">
              <a:buNone/>
              <a:defRPr sz="1813" b="1"/>
            </a:lvl6pPr>
            <a:lvl7pPr marL="3108869" indent="0">
              <a:buNone/>
              <a:defRPr sz="1813" b="1"/>
            </a:lvl7pPr>
            <a:lvl8pPr marL="3627013" indent="0">
              <a:buNone/>
              <a:defRPr sz="1813" b="1"/>
            </a:lvl8pPr>
            <a:lvl9pPr marL="4145158" indent="0">
              <a:buNone/>
              <a:defRPr sz="1813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995160" y="2839085"/>
            <a:ext cx="5874280" cy="417586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110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847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2791251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874280" y="1119082"/>
            <a:ext cx="6995160" cy="5523442"/>
          </a:xfrm>
        </p:spPr>
        <p:txBody>
          <a:bodyPr/>
          <a:lstStyle>
            <a:lvl1pPr>
              <a:defRPr sz="3627"/>
            </a:lvl1pPr>
            <a:lvl2pPr>
              <a:defRPr sz="3173"/>
            </a:lvl2pPr>
            <a:lvl3pPr>
              <a:defRPr sz="2720"/>
            </a:lvl3pPr>
            <a:lvl4pPr>
              <a:defRPr sz="2267"/>
            </a:lvl4pPr>
            <a:lvl5pPr>
              <a:defRPr sz="2267"/>
            </a:lvl5pPr>
            <a:lvl6pPr>
              <a:defRPr sz="2267"/>
            </a:lvl6pPr>
            <a:lvl7pPr>
              <a:defRPr sz="2267"/>
            </a:lvl7pPr>
            <a:lvl8pPr>
              <a:defRPr sz="2267"/>
            </a:lvl8pPr>
            <a:lvl9pPr>
              <a:defRPr sz="22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43904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51760" y="518160"/>
            <a:ext cx="4456535" cy="1813560"/>
          </a:xfrm>
        </p:spPr>
        <p:txBody>
          <a:bodyPr anchor="b"/>
          <a:lstStyle>
            <a:lvl1pPr>
              <a:defRPr sz="3627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874280" y="1119082"/>
            <a:ext cx="6995160" cy="5523442"/>
          </a:xfrm>
        </p:spPr>
        <p:txBody>
          <a:bodyPr anchor="t"/>
          <a:lstStyle>
            <a:lvl1pPr marL="0" indent="0">
              <a:buNone/>
              <a:defRPr sz="3627"/>
            </a:lvl1pPr>
            <a:lvl2pPr marL="518145" indent="0">
              <a:buNone/>
              <a:defRPr sz="3173"/>
            </a:lvl2pPr>
            <a:lvl3pPr marL="1036290" indent="0">
              <a:buNone/>
              <a:defRPr sz="2720"/>
            </a:lvl3pPr>
            <a:lvl4pPr marL="1554434" indent="0">
              <a:buNone/>
              <a:defRPr sz="2267"/>
            </a:lvl4pPr>
            <a:lvl5pPr marL="2072579" indent="0">
              <a:buNone/>
              <a:defRPr sz="2267"/>
            </a:lvl5pPr>
            <a:lvl6pPr marL="2590724" indent="0">
              <a:buNone/>
              <a:defRPr sz="2267"/>
            </a:lvl6pPr>
            <a:lvl7pPr marL="3108869" indent="0">
              <a:buNone/>
              <a:defRPr sz="2267"/>
            </a:lvl7pPr>
            <a:lvl8pPr marL="3627013" indent="0">
              <a:buNone/>
              <a:defRPr sz="2267"/>
            </a:lvl8pPr>
            <a:lvl9pPr marL="4145158" indent="0">
              <a:buNone/>
              <a:defRPr sz="2267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51760" y="2331720"/>
            <a:ext cx="4456535" cy="4319800"/>
          </a:xfrm>
        </p:spPr>
        <p:txBody>
          <a:bodyPr/>
          <a:lstStyle>
            <a:lvl1pPr marL="0" indent="0">
              <a:buNone/>
              <a:defRPr sz="1813"/>
            </a:lvl1pPr>
            <a:lvl2pPr marL="518145" indent="0">
              <a:buNone/>
              <a:defRPr sz="1587"/>
            </a:lvl2pPr>
            <a:lvl3pPr marL="1036290" indent="0">
              <a:buNone/>
              <a:defRPr sz="1360"/>
            </a:lvl3pPr>
            <a:lvl4pPr marL="1554434" indent="0">
              <a:buNone/>
              <a:defRPr sz="1133"/>
            </a:lvl4pPr>
            <a:lvl5pPr marL="2072579" indent="0">
              <a:buNone/>
              <a:defRPr sz="1133"/>
            </a:lvl5pPr>
            <a:lvl6pPr marL="2590724" indent="0">
              <a:buNone/>
              <a:defRPr sz="1133"/>
            </a:lvl6pPr>
            <a:lvl7pPr marL="3108869" indent="0">
              <a:buNone/>
              <a:defRPr sz="1133"/>
            </a:lvl7pPr>
            <a:lvl8pPr marL="3627013" indent="0">
              <a:buNone/>
              <a:defRPr sz="1133"/>
            </a:lvl8pPr>
            <a:lvl9pPr marL="4145158" indent="0">
              <a:buNone/>
              <a:defRPr sz="113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162406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101613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888220" y="413808"/>
            <a:ext cx="2979420" cy="658675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49960" y="413808"/>
            <a:ext cx="8765540" cy="658675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74311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49960" y="413809"/>
            <a:ext cx="11917680" cy="150230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49960" y="2069042"/>
            <a:ext cx="11917680" cy="49315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4996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734466-36D0-4676-8C1F-5F94AE9BB9E9}" type="datetimeFigureOut">
              <a:rPr lang="en-US" smtClean="0"/>
              <a:t>8/26/2026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7080" y="7203864"/>
            <a:ext cx="466344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758680" y="7203864"/>
            <a:ext cx="3108960" cy="41380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36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6173C-E676-4271-8F2C-04ABDEA548C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30687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036290" rtl="0" eaLnBrk="1" latinLnBrk="0" hangingPunct="1">
        <a:lnSpc>
          <a:spcPct val="90000"/>
        </a:lnSpc>
        <a:spcBef>
          <a:spcPct val="0"/>
        </a:spcBef>
        <a:buNone/>
        <a:defRPr sz="498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9072" indent="-259072" algn="l" defTabSz="1036290" rtl="0" eaLnBrk="1" latinLnBrk="0" hangingPunct="1">
        <a:lnSpc>
          <a:spcPct val="90000"/>
        </a:lnSpc>
        <a:spcBef>
          <a:spcPts val="1133"/>
        </a:spcBef>
        <a:buFont typeface="Arial" panose="020B0604020202020204" pitchFamily="34" charset="0"/>
        <a:buChar char="•"/>
        <a:defRPr sz="3173" kern="1200">
          <a:solidFill>
            <a:schemeClr val="tx1"/>
          </a:solidFill>
          <a:latin typeface="+mn-lt"/>
          <a:ea typeface="+mn-ea"/>
          <a:cs typeface="+mn-cs"/>
        </a:defRPr>
      </a:lvl1pPr>
      <a:lvl2pPr marL="77721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720" kern="1200">
          <a:solidFill>
            <a:schemeClr val="tx1"/>
          </a:solidFill>
          <a:latin typeface="+mn-lt"/>
          <a:ea typeface="+mn-ea"/>
          <a:cs typeface="+mn-cs"/>
        </a:defRPr>
      </a:lvl2pPr>
      <a:lvl3pPr marL="1295362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267" kern="1200">
          <a:solidFill>
            <a:schemeClr val="tx1"/>
          </a:solidFill>
          <a:latin typeface="+mn-lt"/>
          <a:ea typeface="+mn-ea"/>
          <a:cs typeface="+mn-cs"/>
        </a:defRPr>
      </a:lvl3pPr>
      <a:lvl4pPr marL="1813507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33165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84979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367941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886086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404230" indent="-259072" algn="l" defTabSz="1036290" rtl="0" eaLnBrk="1" latinLnBrk="0" hangingPunct="1">
        <a:lnSpc>
          <a:spcPct val="90000"/>
        </a:lnSpc>
        <a:spcBef>
          <a:spcPts val="567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1pPr>
      <a:lvl2pPr marL="518145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1036290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3pPr>
      <a:lvl4pPr marL="155443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4pPr>
      <a:lvl5pPr marL="207257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5pPr>
      <a:lvl6pPr marL="2590724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6pPr>
      <a:lvl7pPr marL="3108869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7pPr>
      <a:lvl8pPr marL="3627013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8pPr>
      <a:lvl9pPr marL="4145158" algn="l" defTabSz="1036290" rtl="0" eaLnBrk="1" latinLnBrk="0" hangingPunct="1">
        <a:defRPr sz="204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jpe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9.png"/><Relationship Id="rId18" Type="http://schemas.openxmlformats.org/officeDocument/2006/relationships/customXml" Target="../ink/ink11.xml"/><Relationship Id="rId26" Type="http://schemas.openxmlformats.org/officeDocument/2006/relationships/image" Target="../media/image24.png"/><Relationship Id="rId3" Type="http://schemas.openxmlformats.org/officeDocument/2006/relationships/customXml" Target="../ink/ink1.xml"/><Relationship Id="rId21" Type="http://schemas.openxmlformats.org/officeDocument/2006/relationships/customXml" Target="../ink/ink13.xml"/><Relationship Id="rId7" Type="http://schemas.openxmlformats.org/officeDocument/2006/relationships/customXml" Target="../ink/ink3.xml"/><Relationship Id="rId12" Type="http://schemas.openxmlformats.org/officeDocument/2006/relationships/customXml" Target="../ink/ink7.xml"/><Relationship Id="rId17" Type="http://schemas.openxmlformats.org/officeDocument/2006/relationships/customXml" Target="../ink/ink10.xml"/><Relationship Id="rId25" Type="http://schemas.openxmlformats.org/officeDocument/2006/relationships/customXml" Target="../ink/ink15.xml"/><Relationship Id="rId2" Type="http://schemas.openxmlformats.org/officeDocument/2006/relationships/image" Target="../media/image5.jpeg"/><Relationship Id="rId16" Type="http://schemas.openxmlformats.org/officeDocument/2006/relationships/image" Target="../media/image20.png"/><Relationship Id="rId20" Type="http://schemas.openxmlformats.org/officeDocument/2006/relationships/image" Target="../media/image21.png"/><Relationship Id="rId29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customXml" Target="../ink/ink6.xml"/><Relationship Id="rId24" Type="http://schemas.openxmlformats.org/officeDocument/2006/relationships/image" Target="../media/image23.png"/><Relationship Id="rId5" Type="http://schemas.openxmlformats.org/officeDocument/2006/relationships/customXml" Target="../ink/ink2.xml"/><Relationship Id="rId15" Type="http://schemas.openxmlformats.org/officeDocument/2006/relationships/customXml" Target="../ink/ink9.xml"/><Relationship Id="rId23" Type="http://schemas.openxmlformats.org/officeDocument/2006/relationships/customXml" Target="../ink/ink14.xml"/><Relationship Id="rId28" Type="http://schemas.openxmlformats.org/officeDocument/2006/relationships/image" Target="../media/image6.jpg"/><Relationship Id="rId10" Type="http://schemas.openxmlformats.org/officeDocument/2006/relationships/customXml" Target="../ink/ink5.xml"/><Relationship Id="rId19" Type="http://schemas.openxmlformats.org/officeDocument/2006/relationships/customXml" Target="../ink/ink12.xml"/><Relationship Id="rId4" Type="http://schemas.openxmlformats.org/officeDocument/2006/relationships/image" Target="../media/image16.png"/><Relationship Id="rId9" Type="http://schemas.openxmlformats.org/officeDocument/2006/relationships/customXml" Target="../ink/ink4.xml"/><Relationship Id="rId14" Type="http://schemas.openxmlformats.org/officeDocument/2006/relationships/customXml" Target="../ink/ink8.xml"/><Relationship Id="rId22" Type="http://schemas.openxmlformats.org/officeDocument/2006/relationships/image" Target="../media/image22.png"/><Relationship Id="rId27" Type="http://schemas.openxmlformats.org/officeDocument/2006/relationships/customXml" Target="../ink/ink1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19.png"/><Relationship Id="rId18" Type="http://schemas.openxmlformats.org/officeDocument/2006/relationships/customXml" Target="../ink/ink27.xml"/><Relationship Id="rId26" Type="http://schemas.openxmlformats.org/officeDocument/2006/relationships/image" Target="../media/image24.png"/><Relationship Id="rId3" Type="http://schemas.openxmlformats.org/officeDocument/2006/relationships/customXml" Target="../ink/ink17.xml"/><Relationship Id="rId21" Type="http://schemas.openxmlformats.org/officeDocument/2006/relationships/customXml" Target="../ink/ink29.xml"/><Relationship Id="rId7" Type="http://schemas.openxmlformats.org/officeDocument/2006/relationships/customXml" Target="../ink/ink19.xml"/><Relationship Id="rId12" Type="http://schemas.openxmlformats.org/officeDocument/2006/relationships/customXml" Target="../ink/ink23.xml"/><Relationship Id="rId17" Type="http://schemas.openxmlformats.org/officeDocument/2006/relationships/customXml" Target="../ink/ink26.xml"/><Relationship Id="rId25" Type="http://schemas.openxmlformats.org/officeDocument/2006/relationships/customXml" Target="../ink/ink31.xml"/><Relationship Id="rId2" Type="http://schemas.openxmlformats.org/officeDocument/2006/relationships/image" Target="../media/image5.jpeg"/><Relationship Id="rId16" Type="http://schemas.openxmlformats.org/officeDocument/2006/relationships/image" Target="../media/image20.png"/><Relationship Id="rId20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customXml" Target="../ink/ink22.xml"/><Relationship Id="rId24" Type="http://schemas.openxmlformats.org/officeDocument/2006/relationships/image" Target="../media/image23.png"/><Relationship Id="rId5" Type="http://schemas.openxmlformats.org/officeDocument/2006/relationships/customXml" Target="../ink/ink18.xml"/><Relationship Id="rId15" Type="http://schemas.openxmlformats.org/officeDocument/2006/relationships/customXml" Target="../ink/ink25.xml"/><Relationship Id="rId23" Type="http://schemas.openxmlformats.org/officeDocument/2006/relationships/customXml" Target="../ink/ink30.xml"/><Relationship Id="rId28" Type="http://schemas.openxmlformats.org/officeDocument/2006/relationships/image" Target="../media/image8.jpg"/><Relationship Id="rId10" Type="http://schemas.openxmlformats.org/officeDocument/2006/relationships/customXml" Target="../ink/ink21.xml"/><Relationship Id="rId19" Type="http://schemas.openxmlformats.org/officeDocument/2006/relationships/customXml" Target="../ink/ink28.xml"/><Relationship Id="rId4" Type="http://schemas.openxmlformats.org/officeDocument/2006/relationships/image" Target="../media/image16.png"/><Relationship Id="rId9" Type="http://schemas.openxmlformats.org/officeDocument/2006/relationships/customXml" Target="../ink/ink20.xml"/><Relationship Id="rId14" Type="http://schemas.openxmlformats.org/officeDocument/2006/relationships/customXml" Target="../ink/ink24.xml"/><Relationship Id="rId22" Type="http://schemas.openxmlformats.org/officeDocument/2006/relationships/image" Target="../media/image22.png"/><Relationship Id="rId27" Type="http://schemas.openxmlformats.org/officeDocument/2006/relationships/customXml" Target="../ink/ink3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customXml" Target="../ink/ink35.xml"/><Relationship Id="rId13" Type="http://schemas.openxmlformats.org/officeDocument/2006/relationships/customXml" Target="../ink/ink39.xml"/><Relationship Id="rId18" Type="http://schemas.openxmlformats.org/officeDocument/2006/relationships/customXml" Target="../ink/ink42.xml"/><Relationship Id="rId26" Type="http://schemas.openxmlformats.org/officeDocument/2006/relationships/customXml" Target="../ink/ink47.xml"/><Relationship Id="rId3" Type="http://schemas.openxmlformats.org/officeDocument/2006/relationships/image" Target="../media/image5.jpeg"/><Relationship Id="rId21" Type="http://schemas.openxmlformats.org/officeDocument/2006/relationships/image" Target="../media/image30.png"/><Relationship Id="rId7" Type="http://schemas.openxmlformats.org/officeDocument/2006/relationships/image" Target="../media/image26.png"/><Relationship Id="rId12" Type="http://schemas.openxmlformats.org/officeDocument/2006/relationships/customXml" Target="../ink/ink38.xml"/><Relationship Id="rId17" Type="http://schemas.openxmlformats.org/officeDocument/2006/relationships/image" Target="../media/image29.png"/><Relationship Id="rId25" Type="http://schemas.openxmlformats.org/officeDocument/2006/relationships/image" Target="../media/image32.png"/><Relationship Id="rId2" Type="http://schemas.openxmlformats.org/officeDocument/2006/relationships/image" Target="../media/image9.jpeg"/><Relationship Id="rId16" Type="http://schemas.openxmlformats.org/officeDocument/2006/relationships/customXml" Target="../ink/ink41.xml"/><Relationship Id="rId20" Type="http://schemas.openxmlformats.org/officeDocument/2006/relationships/customXml" Target="../ink/ink44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34.xml"/><Relationship Id="rId11" Type="http://schemas.openxmlformats.org/officeDocument/2006/relationships/customXml" Target="../ink/ink37.xml"/><Relationship Id="rId24" Type="http://schemas.openxmlformats.org/officeDocument/2006/relationships/customXml" Target="../ink/ink46.xml"/><Relationship Id="rId5" Type="http://schemas.openxmlformats.org/officeDocument/2006/relationships/image" Target="../media/image25.png"/><Relationship Id="rId15" Type="http://schemas.openxmlformats.org/officeDocument/2006/relationships/customXml" Target="../ink/ink40.xml"/><Relationship Id="rId23" Type="http://schemas.openxmlformats.org/officeDocument/2006/relationships/image" Target="../media/image31.png"/><Relationship Id="rId28" Type="http://schemas.openxmlformats.org/officeDocument/2006/relationships/customXml" Target="../ink/ink48.xml"/><Relationship Id="rId10" Type="http://schemas.openxmlformats.org/officeDocument/2006/relationships/customXml" Target="../ink/ink36.xml"/><Relationship Id="rId19" Type="http://schemas.openxmlformats.org/officeDocument/2006/relationships/customXml" Target="../ink/ink43.xml"/><Relationship Id="rId4" Type="http://schemas.openxmlformats.org/officeDocument/2006/relationships/customXml" Target="../ink/ink33.xml"/><Relationship Id="rId9" Type="http://schemas.openxmlformats.org/officeDocument/2006/relationships/image" Target="../media/image27.png"/><Relationship Id="rId14" Type="http://schemas.openxmlformats.org/officeDocument/2006/relationships/image" Target="../media/image28.png"/><Relationship Id="rId22" Type="http://schemas.openxmlformats.org/officeDocument/2006/relationships/customXml" Target="../ink/ink45.xml"/><Relationship Id="rId27" Type="http://schemas.openxmlformats.org/officeDocument/2006/relationships/image" Target="../media/image3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51.xml"/><Relationship Id="rId13" Type="http://schemas.openxmlformats.org/officeDocument/2006/relationships/customXml" Target="../ink/ink55.xml"/><Relationship Id="rId18" Type="http://schemas.openxmlformats.org/officeDocument/2006/relationships/customXml" Target="../ink/ink58.xml"/><Relationship Id="rId26" Type="http://schemas.openxmlformats.org/officeDocument/2006/relationships/customXml" Target="../ink/ink63.xml"/><Relationship Id="rId3" Type="http://schemas.openxmlformats.org/officeDocument/2006/relationships/image" Target="../media/image5.jpeg"/><Relationship Id="rId21" Type="http://schemas.openxmlformats.org/officeDocument/2006/relationships/image" Target="../media/image35.png"/><Relationship Id="rId7" Type="http://schemas.openxmlformats.org/officeDocument/2006/relationships/image" Target="../media/image13.png"/><Relationship Id="rId12" Type="http://schemas.openxmlformats.org/officeDocument/2006/relationships/customXml" Target="../ink/ink54.xml"/><Relationship Id="rId17" Type="http://schemas.openxmlformats.org/officeDocument/2006/relationships/image" Target="../media/image34.png"/><Relationship Id="rId25" Type="http://schemas.openxmlformats.org/officeDocument/2006/relationships/image" Target="../media/image37.png"/><Relationship Id="rId2" Type="http://schemas.openxmlformats.org/officeDocument/2006/relationships/image" Target="../media/image10.jpeg"/><Relationship Id="rId16" Type="http://schemas.openxmlformats.org/officeDocument/2006/relationships/customXml" Target="../ink/ink57.xml"/><Relationship Id="rId20" Type="http://schemas.openxmlformats.org/officeDocument/2006/relationships/customXml" Target="../ink/ink60.xml"/><Relationship Id="rId1" Type="http://schemas.openxmlformats.org/officeDocument/2006/relationships/slideLayout" Target="../slideLayouts/slideLayout2.xml"/><Relationship Id="rId6" Type="http://schemas.openxmlformats.org/officeDocument/2006/relationships/customXml" Target="../ink/ink50.xml"/><Relationship Id="rId11" Type="http://schemas.openxmlformats.org/officeDocument/2006/relationships/customXml" Target="../ink/ink53.xml"/><Relationship Id="rId24" Type="http://schemas.openxmlformats.org/officeDocument/2006/relationships/customXml" Target="../ink/ink62.xml"/><Relationship Id="rId5" Type="http://schemas.openxmlformats.org/officeDocument/2006/relationships/image" Target="../media/image12.png"/><Relationship Id="rId15" Type="http://schemas.openxmlformats.org/officeDocument/2006/relationships/customXml" Target="../ink/ink56.xml"/><Relationship Id="rId23" Type="http://schemas.openxmlformats.org/officeDocument/2006/relationships/image" Target="../media/image36.png"/><Relationship Id="rId28" Type="http://schemas.openxmlformats.org/officeDocument/2006/relationships/customXml" Target="../ink/ink64.xml"/><Relationship Id="rId10" Type="http://schemas.openxmlformats.org/officeDocument/2006/relationships/customXml" Target="../ink/ink52.xml"/><Relationship Id="rId19" Type="http://schemas.openxmlformats.org/officeDocument/2006/relationships/customXml" Target="../ink/ink59.xml"/><Relationship Id="rId4" Type="http://schemas.openxmlformats.org/officeDocument/2006/relationships/customXml" Target="../ink/ink49.xml"/><Relationship Id="rId9" Type="http://schemas.openxmlformats.org/officeDocument/2006/relationships/image" Target="../media/image14.png"/><Relationship Id="rId14" Type="http://schemas.openxmlformats.org/officeDocument/2006/relationships/image" Target="../media/image15.png"/><Relationship Id="rId22" Type="http://schemas.openxmlformats.org/officeDocument/2006/relationships/customXml" Target="../ink/ink61.xml"/><Relationship Id="rId27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5.png"/><Relationship Id="rId18" Type="http://schemas.openxmlformats.org/officeDocument/2006/relationships/customXml" Target="../ink/ink75.xml"/><Relationship Id="rId26" Type="http://schemas.openxmlformats.org/officeDocument/2006/relationships/image" Target="../media/image38.png"/><Relationship Id="rId3" Type="http://schemas.openxmlformats.org/officeDocument/2006/relationships/customXml" Target="../ink/ink65.xml"/><Relationship Id="rId21" Type="http://schemas.openxmlformats.org/officeDocument/2006/relationships/customXml" Target="../ink/ink77.xml"/><Relationship Id="rId7" Type="http://schemas.openxmlformats.org/officeDocument/2006/relationships/customXml" Target="../ink/ink67.xml"/><Relationship Id="rId12" Type="http://schemas.openxmlformats.org/officeDocument/2006/relationships/customXml" Target="../ink/ink71.xml"/><Relationship Id="rId17" Type="http://schemas.openxmlformats.org/officeDocument/2006/relationships/customXml" Target="../ink/ink74.xml"/><Relationship Id="rId25" Type="http://schemas.openxmlformats.org/officeDocument/2006/relationships/customXml" Target="../ink/ink79.xml"/><Relationship Id="rId2" Type="http://schemas.openxmlformats.org/officeDocument/2006/relationships/image" Target="../media/image5.jpeg"/><Relationship Id="rId16" Type="http://schemas.openxmlformats.org/officeDocument/2006/relationships/image" Target="../media/image34.png"/><Relationship Id="rId20" Type="http://schemas.openxmlformats.org/officeDocument/2006/relationships/image" Target="../media/image3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customXml" Target="../ink/ink70.xml"/><Relationship Id="rId24" Type="http://schemas.openxmlformats.org/officeDocument/2006/relationships/image" Target="../media/image37.png"/><Relationship Id="rId5" Type="http://schemas.openxmlformats.org/officeDocument/2006/relationships/customXml" Target="../ink/ink66.xml"/><Relationship Id="rId15" Type="http://schemas.openxmlformats.org/officeDocument/2006/relationships/customXml" Target="../ink/ink73.xml"/><Relationship Id="rId23" Type="http://schemas.openxmlformats.org/officeDocument/2006/relationships/customXml" Target="../ink/ink78.xml"/><Relationship Id="rId28" Type="http://schemas.openxmlformats.org/officeDocument/2006/relationships/image" Target="../media/image11.jpg"/><Relationship Id="rId10" Type="http://schemas.openxmlformats.org/officeDocument/2006/relationships/customXml" Target="../ink/ink69.xml"/><Relationship Id="rId19" Type="http://schemas.openxmlformats.org/officeDocument/2006/relationships/customXml" Target="../ink/ink76.xml"/><Relationship Id="rId4" Type="http://schemas.openxmlformats.org/officeDocument/2006/relationships/image" Target="../media/image12.png"/><Relationship Id="rId9" Type="http://schemas.openxmlformats.org/officeDocument/2006/relationships/customXml" Target="../ink/ink68.xml"/><Relationship Id="rId14" Type="http://schemas.openxmlformats.org/officeDocument/2006/relationships/customXml" Target="../ink/ink72.xml"/><Relationship Id="rId22" Type="http://schemas.openxmlformats.org/officeDocument/2006/relationships/image" Target="../media/image36.png"/><Relationship Id="rId27" Type="http://schemas.openxmlformats.org/officeDocument/2006/relationships/customXml" Target="../ink/ink80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The image shows a row of modern, red-bricked townhouses with green grass and trees, parked cars, and a clear, blue sky above.&#10;&#10;AI-generated content may be incorrect.">
            <a:extLst>
              <a:ext uri="{FF2B5EF4-FFF2-40B4-BE49-F238E27FC236}">
                <a16:creationId xmlns:a16="http://schemas.microsoft.com/office/drawing/2014/main" id="{7CE75EBA-5233-728D-4308-8C552CA3752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9573" y="3291840"/>
            <a:ext cx="6720840" cy="4480560"/>
          </a:xfrm>
          <a:prstGeom prst="rect">
            <a:avLst/>
          </a:prstGeom>
        </p:spPr>
      </p:pic>
      <p:pic>
        <p:nvPicPr>
          <p:cNvPr id="4" name="Picture 3" descr="The image shows a modern, multi-story building with a black and white faￃﾧade, featuring large windows and a welcoming entrance, situated on a street with a few parked cars and a well-maintained sidewalk.&#10;&#10;AI-generated content may be incorrect.">
            <a:extLst>
              <a:ext uri="{FF2B5EF4-FFF2-40B4-BE49-F238E27FC236}">
                <a16:creationId xmlns:a16="http://schemas.microsoft.com/office/drawing/2014/main" id="{6D5D2577-BF99-9C2D-65D1-363231F127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443"/>
          <a:stretch>
            <a:fillRect/>
          </a:stretch>
        </p:blipFill>
        <p:spPr>
          <a:xfrm>
            <a:off x="7187" y="3034988"/>
            <a:ext cx="5773434" cy="407077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3" name="TextBox 32">
            <a:extLst>
              <a:ext uri="{FF2B5EF4-FFF2-40B4-BE49-F238E27FC236}">
                <a16:creationId xmlns:a16="http://schemas.microsoft.com/office/drawing/2014/main" id="{CF9B8D5B-44E1-E805-C8EB-0D045FF34417}"/>
              </a:ext>
            </a:extLst>
          </p:cNvPr>
          <p:cNvSpPr txBox="1"/>
          <p:nvPr/>
        </p:nvSpPr>
        <p:spPr>
          <a:xfrm>
            <a:off x="2209654" y="183429"/>
            <a:ext cx="179526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b="1" dirty="0">
                <a:latin typeface="Nunito Sans" pitchFamily="2" charset="0"/>
              </a:rPr>
              <a:t>Shaun Debenham</a:t>
            </a:r>
          </a:p>
        </p:txBody>
      </p:sp>
      <p:pic>
        <p:nvPicPr>
          <p:cNvPr id="11" name="Picture 10" descr="A person in a blue shirt and tie&#10;&#10;Description automatically generated">
            <a:extLst>
              <a:ext uri="{FF2B5EF4-FFF2-40B4-BE49-F238E27FC236}">
                <a16:creationId xmlns:a16="http://schemas.microsoft.com/office/drawing/2014/main" id="{2DF71746-0557-40D7-EAA9-22CFE4E0BC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09654" cy="2762234"/>
          </a:xfrm>
          <a:prstGeom prst="rect">
            <a:avLst/>
          </a:prstGeom>
        </p:spPr>
      </p:pic>
      <p:pic>
        <p:nvPicPr>
          <p:cNvPr id="6" name="Picture 5" descr="Logo&#10;&#10;Description automatically generated">
            <a:extLst>
              <a:ext uri="{FF2B5EF4-FFF2-40B4-BE49-F238E27FC236}">
                <a16:creationId xmlns:a16="http://schemas.microsoft.com/office/drawing/2014/main" id="{EAC2FD52-82B0-CE6E-F7F3-84D59BF9D71E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08025" y="173215"/>
            <a:ext cx="5251748" cy="1207902"/>
          </a:xfrm>
          <a:prstGeom prst="rect">
            <a:avLst/>
          </a:prstGeom>
        </p:spPr>
      </p:pic>
      <p:sp>
        <p:nvSpPr>
          <p:cNvPr id="29" name="Rectangle 28">
            <a:extLst>
              <a:ext uri="{FF2B5EF4-FFF2-40B4-BE49-F238E27FC236}">
                <a16:creationId xmlns:a16="http://schemas.microsoft.com/office/drawing/2014/main" id="{F2B3F795-E035-45A2-7348-AD310FD5A2BD}"/>
              </a:ext>
            </a:extLst>
          </p:cNvPr>
          <p:cNvSpPr/>
          <p:nvPr/>
        </p:nvSpPr>
        <p:spPr>
          <a:xfrm>
            <a:off x="8246004" y="2688394"/>
            <a:ext cx="4822296" cy="10345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Nunito Sans" pitchFamily="2" charset="0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D7B81F0C-BDC0-777A-5DE8-9AE19154921C}"/>
              </a:ext>
            </a:extLst>
          </p:cNvPr>
          <p:cNvSpPr txBox="1"/>
          <p:nvPr/>
        </p:nvSpPr>
        <p:spPr>
          <a:xfrm>
            <a:off x="8246004" y="2941238"/>
            <a:ext cx="459023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spcAft>
                <a:spcPts val="300"/>
              </a:spcAft>
            </a:pPr>
            <a:r>
              <a:rPr lang="en-US" sz="2400" b="1" dirty="0">
                <a:latin typeface="Nunito Sans" pitchFamily="2" charset="0"/>
              </a:rPr>
              <a:t>The Residences at Northwood 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98862989-2B9E-04CD-E678-286EDA93653B}"/>
              </a:ext>
            </a:extLst>
          </p:cNvPr>
          <p:cNvSpPr/>
          <p:nvPr/>
        </p:nvSpPr>
        <p:spPr>
          <a:xfrm>
            <a:off x="4493410" y="2214627"/>
            <a:ext cx="2443642" cy="1034582"/>
          </a:xfrm>
          <a:prstGeom prst="rect">
            <a:avLst/>
          </a:prstGeom>
          <a:solidFill>
            <a:schemeClr val="accent3">
              <a:lumMod val="20000"/>
              <a:lumOff val="80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 dirty="0">
              <a:solidFill>
                <a:schemeClr val="tx1"/>
              </a:solidFill>
              <a:latin typeface="Nunito Sans" pitchFamily="2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8DB4E9B-646E-FA81-8AFB-BB055B701117}"/>
              </a:ext>
            </a:extLst>
          </p:cNvPr>
          <p:cNvSpPr txBox="1"/>
          <p:nvPr/>
        </p:nvSpPr>
        <p:spPr>
          <a:xfrm>
            <a:off x="4925957" y="2502433"/>
            <a:ext cx="257843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400" b="1" dirty="0">
                <a:latin typeface="Nunito Sans" pitchFamily="2" charset="0"/>
              </a:rPr>
              <a:t>Block 96</a:t>
            </a:r>
          </a:p>
        </p:txBody>
      </p:sp>
    </p:spTree>
    <p:extLst>
      <p:ext uri="{BB962C8B-B14F-4D97-AF65-F5344CB8AC3E}">
        <p14:creationId xmlns:p14="http://schemas.microsoft.com/office/powerpoint/2010/main" val="262654193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26E49FD-2041-201E-AA3F-560A236900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B91874D-7A2C-08C2-3D4D-D9F83052F915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755" y="21463"/>
            <a:ext cx="2073564" cy="4769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CD99AD9-A804-DA27-F56E-616E338A7736}"/>
                  </a:ext>
                </a:extLst>
              </p14:cNvPr>
              <p14:cNvContentPartPr/>
              <p14:nvPr/>
            </p14:nvContentPartPr>
            <p14:xfrm>
              <a:off x="6009144" y="4555377"/>
              <a:ext cx="738720" cy="287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CD99AD9-A804-DA27-F56E-616E338A7736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46144" y="4492377"/>
                <a:ext cx="86436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E1B00CAB-2F80-C184-1AB7-EA0C4894E4E0}"/>
                  </a:ext>
                </a:extLst>
              </p14:cNvPr>
              <p14:cNvContentPartPr/>
              <p14:nvPr/>
            </p14:nvContentPartPr>
            <p14:xfrm>
              <a:off x="11516424" y="1979577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E1B00CAB-2F80-C184-1AB7-EA0C4894E4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53424" y="1916577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B2623BE7-43C9-3A5A-98C0-D036953FF9E8}"/>
              </a:ext>
            </a:extLst>
          </p:cNvPr>
          <p:cNvGrpSpPr/>
          <p:nvPr/>
        </p:nvGrpSpPr>
        <p:grpSpPr>
          <a:xfrm>
            <a:off x="6181224" y="4548177"/>
            <a:ext cx="612360" cy="182880"/>
            <a:chOff x="4301624" y="4548177"/>
            <a:chExt cx="61236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D253AF75-3853-19D2-FB6A-B92FBC8C9A7D}"/>
                    </a:ext>
                  </a:extLst>
                </p14:cNvPr>
                <p14:cNvContentPartPr/>
                <p14:nvPr/>
              </p14:nvContentPartPr>
              <p14:xfrm>
                <a:off x="4603304" y="4655457"/>
                <a:ext cx="237960" cy="67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D253AF75-3853-19D2-FB6A-B92FBC8C9A7D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40304" y="4592457"/>
                  <a:ext cx="3636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E776E91-74D3-83DB-8339-B63E65265D52}"/>
                    </a:ext>
                  </a:extLst>
                </p14:cNvPr>
                <p14:cNvContentPartPr/>
                <p14:nvPr/>
              </p14:nvContentPartPr>
              <p14:xfrm>
                <a:off x="4587824" y="4611537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E776E91-74D3-83DB-8339-B63E65265D52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24824" y="45485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C7754E42-76D8-1BFA-81A3-FFC39EDCA5BC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C7754E42-76D8-1BFA-81A3-FFC39EDCA5B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E9501AC9-1780-0E4E-D384-B66089BB9C50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E9501AC9-1780-0E4E-D384-B66089BB9C5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45FEC13C-4918-8311-0809-218FFC04837F}"/>
                    </a:ext>
                  </a:extLst>
                </p14:cNvPr>
                <p14:cNvContentPartPr/>
                <p14:nvPr/>
              </p14:nvContentPartPr>
              <p14:xfrm>
                <a:off x="4777184" y="4664097"/>
                <a:ext cx="1800" cy="3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45FEC13C-4918-8311-0809-218FFC04837F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714184" y="4601097"/>
                  <a:ext cx="127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FB996C5-1EB8-0D49-1A8F-DF11F9F18746}"/>
                    </a:ext>
                  </a:extLst>
                </p14:cNvPr>
                <p14:cNvContentPartPr/>
                <p14:nvPr/>
              </p14:nvContentPartPr>
              <p14:xfrm>
                <a:off x="4555784" y="4555737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FB996C5-1EB8-0D49-1A8F-DF11F9F1874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92784" y="44927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B1ADEB56-C7FB-7E59-294B-3D5997AC7C4B}"/>
                    </a:ext>
                  </a:extLst>
                </p14:cNvPr>
                <p14:cNvContentPartPr/>
                <p14:nvPr/>
              </p14:nvContentPartPr>
              <p14:xfrm>
                <a:off x="4429784" y="4548177"/>
                <a:ext cx="2340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B1ADEB56-C7FB-7E59-294B-3D5997AC7C4B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66784" y="4485177"/>
                  <a:ext cx="1490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48730AE-B865-87B6-8589-4BDCCE843F29}"/>
                    </a:ext>
                  </a:extLst>
                </p14:cNvPr>
                <p14:cNvContentPartPr/>
                <p14:nvPr/>
              </p14:nvContentPartPr>
              <p14:xfrm>
                <a:off x="4301624" y="4548177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48730AE-B865-87B6-8589-4BDCCE843F29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38624" y="448517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3A88580-8EE9-A51E-9784-87F7FA084980}"/>
                    </a:ext>
                  </a:extLst>
                </p14:cNvPr>
                <p14:cNvContentPartPr/>
                <p14:nvPr/>
              </p14:nvContentPartPr>
              <p14:xfrm>
                <a:off x="4913624" y="4730697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3A88580-8EE9-A51E-9784-87F7FA08498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50624" y="46676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D120E490-B6B5-8080-C013-A73A13CFA10A}"/>
                  </a:ext>
                </a:extLst>
              </p14:cNvPr>
              <p14:cNvContentPartPr/>
              <p14:nvPr/>
            </p14:nvContentPartPr>
            <p14:xfrm>
              <a:off x="6531144" y="4669497"/>
              <a:ext cx="540720" cy="79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D120E490-B6B5-8080-C013-A73A13CFA10A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68144" y="4606497"/>
                <a:ext cx="66636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BD4B2525-E007-CA4D-EA91-BF83D669754A}"/>
                  </a:ext>
                </a:extLst>
              </p14:cNvPr>
              <p14:cNvContentPartPr/>
              <p14:nvPr/>
            </p14:nvContentPartPr>
            <p14:xfrm>
              <a:off x="3136704" y="4301217"/>
              <a:ext cx="21240" cy="35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BD4B2525-E007-CA4D-EA91-BF83D669754A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127854" y="4292217"/>
                <a:ext cx="38586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828B828-1561-8B18-8FA4-6FDD25829E1C}"/>
                  </a:ext>
                </a:extLst>
              </p14:cNvPr>
              <p14:cNvContentPartPr/>
              <p14:nvPr/>
            </p14:nvContentPartPr>
            <p14:xfrm>
              <a:off x="3141744" y="4249377"/>
              <a:ext cx="34200" cy="925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828B828-1561-8B18-8FA4-6FDD25829E1C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132744" y="4240412"/>
                <a:ext cx="51840" cy="1100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C490798-E749-6B47-0510-8650B4C0CAF6}"/>
                  </a:ext>
                </a:extLst>
              </p14:cNvPr>
              <p14:cNvContentPartPr/>
              <p14:nvPr/>
            </p14:nvContentPartPr>
            <p14:xfrm>
              <a:off x="7342224" y="460737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C490798-E749-6B47-0510-8650B4C0CAF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333224" y="45173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36AE0AA-6DCB-1DFE-CEC4-2DDB2FE42A02}"/>
                  </a:ext>
                </a:extLst>
              </p14:cNvPr>
              <p14:cNvContentPartPr/>
              <p14:nvPr/>
            </p14:nvContentPartPr>
            <p14:xfrm>
              <a:off x="8319984" y="484497"/>
              <a:ext cx="36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36AE0AA-6DCB-1DFE-CEC4-2DDB2FE42A02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310984" y="47549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770A2940-6C0F-9CF7-15EA-DF5D9D33239B}"/>
              </a:ext>
            </a:extLst>
          </p:cNvPr>
          <p:cNvSpPr txBox="1"/>
          <p:nvPr/>
        </p:nvSpPr>
        <p:spPr>
          <a:xfrm>
            <a:off x="6789673" y="1441700"/>
            <a:ext cx="511683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4000" b="1" dirty="0">
                <a:latin typeface="Nunito Sans" pitchFamily="2" charset="0"/>
              </a:rPr>
              <a:t>What’s Working?</a:t>
            </a:r>
          </a:p>
        </p:txBody>
      </p:sp>
      <p:pic>
        <p:nvPicPr>
          <p:cNvPr id="7" name="Picture 6" descr="The image depicts a row of modern, multi-story, blue and white townhouses with vibrant fall foliage along the sidewalk.&#10;&#10;AI-generated content may be incorrect.">
            <a:extLst>
              <a:ext uri="{FF2B5EF4-FFF2-40B4-BE49-F238E27FC236}">
                <a16:creationId xmlns:a16="http://schemas.microsoft.com/office/drawing/2014/main" id="{78DE4914-5503-EFC3-1EDE-FB665595CC17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4" y="4010758"/>
            <a:ext cx="7532205" cy="3651978"/>
          </a:xfrm>
          <a:prstGeom prst="rect">
            <a:avLst/>
          </a:prstGeom>
        </p:spPr>
      </p:pic>
      <p:pic>
        <p:nvPicPr>
          <p:cNvPr id="12" name="Picture 11" descr="JOHNNY'S BLOCK 96,&#10;&#10;AI-generated content may be incorrect.">
            <a:extLst>
              <a:ext uri="{FF2B5EF4-FFF2-40B4-BE49-F238E27FC236}">
                <a16:creationId xmlns:a16="http://schemas.microsoft.com/office/drawing/2014/main" id="{C577B68F-42B1-A3EB-A4E8-E7747972E58A}"/>
              </a:ext>
            </a:extLst>
          </p:cNvPr>
          <p:cNvPicPr>
            <a:picLocks noChangeAspect="1"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04" y="109664"/>
            <a:ext cx="5683172" cy="3788519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86B3124-CE04-779D-F01D-2B8C996D45E9}"/>
              </a:ext>
            </a:extLst>
          </p:cNvPr>
          <p:cNvSpPr txBox="1"/>
          <p:nvPr/>
        </p:nvSpPr>
        <p:spPr>
          <a:xfrm>
            <a:off x="133704" y="127484"/>
            <a:ext cx="4310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b="1" dirty="0">
                <a:latin typeface="Nunito Sans" pitchFamily="2" charset="0"/>
              </a:rPr>
              <a:t>Block 96 – 48 homes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D05AF101-1F0F-B07F-F166-9CA0C517F6C5}"/>
              </a:ext>
            </a:extLst>
          </p:cNvPr>
          <p:cNvSpPr txBox="1"/>
          <p:nvPr/>
        </p:nvSpPr>
        <p:spPr>
          <a:xfrm>
            <a:off x="133704" y="4049322"/>
            <a:ext cx="47472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b="1" dirty="0">
                <a:latin typeface="Nunito Sans" pitchFamily="2" charset="0"/>
              </a:rPr>
              <a:t>Raspberry Townhomes – 58 homes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9193589-058B-019B-17F8-0FC506EBD26B}"/>
              </a:ext>
            </a:extLst>
          </p:cNvPr>
          <p:cNvSpPr txBox="1"/>
          <p:nvPr/>
        </p:nvSpPr>
        <p:spPr>
          <a:xfrm>
            <a:off x="8319984" y="3441006"/>
            <a:ext cx="5077971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Block 96 &amp; Raspberry Townhomes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Tax Abatement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Design Standards Moratorium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Title 21 Changes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MOA Coordination</a:t>
            </a:r>
          </a:p>
        </p:txBody>
      </p:sp>
    </p:spTree>
    <p:extLst>
      <p:ext uri="{BB962C8B-B14F-4D97-AF65-F5344CB8AC3E}">
        <p14:creationId xmlns:p14="http://schemas.microsoft.com/office/powerpoint/2010/main" val="13249903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47DD91-00D2-F785-F25E-3759A91052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0B9ED224-66F5-EB92-78DE-ABEE348D322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755" y="21463"/>
            <a:ext cx="2073564" cy="4769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D8F2B50-A77F-D73C-9B02-6F3B43A2AA2E}"/>
                  </a:ext>
                </a:extLst>
              </p14:cNvPr>
              <p14:cNvContentPartPr/>
              <p14:nvPr/>
            </p14:nvContentPartPr>
            <p14:xfrm>
              <a:off x="6009144" y="4555377"/>
              <a:ext cx="738720" cy="287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D8F2B50-A77F-D73C-9B02-6F3B43A2AA2E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46144" y="4492377"/>
                <a:ext cx="86436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97D85102-4D89-5121-8EE1-27B9810DBC9C}"/>
                  </a:ext>
                </a:extLst>
              </p14:cNvPr>
              <p14:cNvContentPartPr/>
              <p14:nvPr/>
            </p14:nvContentPartPr>
            <p14:xfrm>
              <a:off x="11516424" y="1979577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97D85102-4D89-5121-8EE1-27B9810DBC9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53424" y="1916577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5552CC33-BEF0-8DAB-F9B5-86B28CF004C1}"/>
              </a:ext>
            </a:extLst>
          </p:cNvPr>
          <p:cNvGrpSpPr/>
          <p:nvPr/>
        </p:nvGrpSpPr>
        <p:grpSpPr>
          <a:xfrm>
            <a:off x="6181224" y="4548177"/>
            <a:ext cx="612360" cy="182880"/>
            <a:chOff x="4301624" y="4548177"/>
            <a:chExt cx="61236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5A938BFF-D53B-394B-6CA7-7281C215F78C}"/>
                    </a:ext>
                  </a:extLst>
                </p14:cNvPr>
                <p14:cNvContentPartPr/>
                <p14:nvPr/>
              </p14:nvContentPartPr>
              <p14:xfrm>
                <a:off x="4603304" y="4655457"/>
                <a:ext cx="237960" cy="67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5A938BFF-D53B-394B-6CA7-7281C215F78C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40304" y="4592457"/>
                  <a:ext cx="3636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72DABEE8-1FA4-92A0-ABF6-B5B5D2070B47}"/>
                    </a:ext>
                  </a:extLst>
                </p14:cNvPr>
                <p14:cNvContentPartPr/>
                <p14:nvPr/>
              </p14:nvContentPartPr>
              <p14:xfrm>
                <a:off x="4587824" y="4611537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72DABEE8-1FA4-92A0-ABF6-B5B5D2070B4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24824" y="45485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32D5966-AB47-6F6B-CADE-445E10E67264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32D5966-AB47-6F6B-CADE-445E10E67264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34E376C2-F5CD-5E4A-6F65-3336F973141C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34E376C2-F5CD-5E4A-6F65-3336F973141C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34C6F28B-80FA-571E-9F5E-8B9AD8F9A71D}"/>
                    </a:ext>
                  </a:extLst>
                </p14:cNvPr>
                <p14:cNvContentPartPr/>
                <p14:nvPr/>
              </p14:nvContentPartPr>
              <p14:xfrm>
                <a:off x="4777184" y="4664097"/>
                <a:ext cx="1800" cy="3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34C6F28B-80FA-571E-9F5E-8B9AD8F9A71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714184" y="4601097"/>
                  <a:ext cx="127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89AD8E70-5718-0809-6394-2588DA9161C8}"/>
                    </a:ext>
                  </a:extLst>
                </p14:cNvPr>
                <p14:cNvContentPartPr/>
                <p14:nvPr/>
              </p14:nvContentPartPr>
              <p14:xfrm>
                <a:off x="4555784" y="4555737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89AD8E70-5718-0809-6394-2588DA9161C8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92784" y="44927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A54C224A-4065-35FD-B842-1EAA67A72DBD}"/>
                    </a:ext>
                  </a:extLst>
                </p14:cNvPr>
                <p14:cNvContentPartPr/>
                <p14:nvPr/>
              </p14:nvContentPartPr>
              <p14:xfrm>
                <a:off x="4429784" y="4548177"/>
                <a:ext cx="2340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A54C224A-4065-35FD-B842-1EAA67A72DBD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66784" y="4485177"/>
                  <a:ext cx="1490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568FE3E-2A73-ED1E-A306-238B7993F623}"/>
                    </a:ext>
                  </a:extLst>
                </p14:cNvPr>
                <p14:cNvContentPartPr/>
                <p14:nvPr/>
              </p14:nvContentPartPr>
              <p14:xfrm>
                <a:off x="4301624" y="4548177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568FE3E-2A73-ED1E-A306-238B7993F623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38624" y="448517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CDFE7E19-D0B9-5C3F-BBC6-9800A38822E7}"/>
                    </a:ext>
                  </a:extLst>
                </p14:cNvPr>
                <p14:cNvContentPartPr/>
                <p14:nvPr/>
              </p14:nvContentPartPr>
              <p14:xfrm>
                <a:off x="4913624" y="4730697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CDFE7E19-D0B9-5C3F-BBC6-9800A38822E7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50624" y="46676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6B53FE7C-41B3-B876-B213-6088E9C7A211}"/>
                  </a:ext>
                </a:extLst>
              </p14:cNvPr>
              <p14:cNvContentPartPr/>
              <p14:nvPr/>
            </p14:nvContentPartPr>
            <p14:xfrm>
              <a:off x="6531144" y="4669497"/>
              <a:ext cx="540720" cy="79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6B53FE7C-41B3-B876-B213-6088E9C7A211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68144" y="4606497"/>
                <a:ext cx="66636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CA3A3831-78E3-34FE-1BE8-867943D35D28}"/>
                  </a:ext>
                </a:extLst>
              </p14:cNvPr>
              <p14:cNvContentPartPr/>
              <p14:nvPr/>
            </p14:nvContentPartPr>
            <p14:xfrm>
              <a:off x="3136704" y="4301217"/>
              <a:ext cx="21240" cy="35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CA3A3831-78E3-34FE-1BE8-867943D35D28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127854" y="4292217"/>
                <a:ext cx="38586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B322B2A6-5A49-B57C-8D94-BEDE438E9A10}"/>
                  </a:ext>
                </a:extLst>
              </p14:cNvPr>
              <p14:cNvContentPartPr/>
              <p14:nvPr/>
            </p14:nvContentPartPr>
            <p14:xfrm>
              <a:off x="3141744" y="4249377"/>
              <a:ext cx="34200" cy="925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B322B2A6-5A49-B57C-8D94-BEDE438E9A10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132744" y="4240412"/>
                <a:ext cx="51840" cy="1100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297D47D4-27A7-CEEE-38F8-DAD7A8A13A93}"/>
                  </a:ext>
                </a:extLst>
              </p14:cNvPr>
              <p14:cNvContentPartPr/>
              <p14:nvPr/>
            </p14:nvContentPartPr>
            <p14:xfrm>
              <a:off x="7342224" y="460737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297D47D4-27A7-CEEE-38F8-DAD7A8A13A93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333224" y="45173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719EFAD4-388C-4718-6683-58C11798C890}"/>
                  </a:ext>
                </a:extLst>
              </p14:cNvPr>
              <p14:cNvContentPartPr/>
              <p14:nvPr/>
            </p14:nvContentPartPr>
            <p14:xfrm>
              <a:off x="8319984" y="484497"/>
              <a:ext cx="36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719EFAD4-388C-4718-6683-58C11798C890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310984" y="47549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C5CEEA43-3545-7B12-5E03-AEDA9131C9C6}"/>
              </a:ext>
            </a:extLst>
          </p:cNvPr>
          <p:cNvSpPr txBox="1"/>
          <p:nvPr/>
        </p:nvSpPr>
        <p:spPr>
          <a:xfrm>
            <a:off x="7581723" y="1057211"/>
            <a:ext cx="5645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3200" b="1" dirty="0">
                <a:latin typeface="Nunito Sans" pitchFamily="2" charset="0"/>
              </a:rPr>
              <a:t>What Need’s Work?</a:t>
            </a:r>
          </a:p>
        </p:txBody>
      </p:sp>
      <p:pic>
        <p:nvPicPr>
          <p:cNvPr id="7" name="Picture 6" descr="The image depicts a neatly organized parking garage with rows of white and yellow marked spaces.&#10;&#10;AI-generated content may be incorrect.">
            <a:extLst>
              <a:ext uri="{FF2B5EF4-FFF2-40B4-BE49-F238E27FC236}">
                <a16:creationId xmlns:a16="http://schemas.microsoft.com/office/drawing/2014/main" id="{06442594-C2E8-9B09-1490-1F657F1AF441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75" t="3320" r="3590" b="1195"/>
          <a:stretch>
            <a:fillRect/>
          </a:stretch>
        </p:blipFill>
        <p:spPr>
          <a:xfrm>
            <a:off x="52281" y="21463"/>
            <a:ext cx="7154031" cy="766511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9560DC31-4FAF-7B87-E7D7-8B0ACDB02AD5}"/>
              </a:ext>
            </a:extLst>
          </p:cNvPr>
          <p:cNvSpPr txBox="1"/>
          <p:nvPr/>
        </p:nvSpPr>
        <p:spPr>
          <a:xfrm>
            <a:off x="168583" y="84387"/>
            <a:ext cx="4310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b="1" dirty="0">
                <a:latin typeface="Nunito Sans" pitchFamily="2" charset="0"/>
              </a:rPr>
              <a:t>Raspberry Townhomes – Site Plan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9CF107C-94AE-47F3-3963-4F4CDB303DC8}"/>
              </a:ext>
            </a:extLst>
          </p:cNvPr>
          <p:cNvSpPr txBox="1"/>
          <p:nvPr/>
        </p:nvSpPr>
        <p:spPr>
          <a:xfrm>
            <a:off x="7981143" y="1766858"/>
            <a:ext cx="5246410" cy="2046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Nunito Sans" pitchFamily="2" charset="0"/>
              </a:rPr>
              <a:t>Increase Site Efficiency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Set Backs Analysis</a:t>
            </a:r>
          </a:p>
          <a:p>
            <a:pPr marL="914400" lvl="1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Fire Code Analysis</a:t>
            </a:r>
          </a:p>
          <a:p>
            <a:pPr marL="457200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3200" b="1" dirty="0">
              <a:latin typeface="Nunito Sans" pitchFamily="2" charset="0"/>
            </a:endParaRPr>
          </a:p>
        </p:txBody>
      </p: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9C569BFA-55B7-997A-2E86-5DD84C88E874}"/>
              </a:ext>
            </a:extLst>
          </p:cNvPr>
          <p:cNvCxnSpPr>
            <a:cxnSpLocks/>
          </p:cNvCxnSpPr>
          <p:nvPr/>
        </p:nvCxnSpPr>
        <p:spPr>
          <a:xfrm>
            <a:off x="1971695" y="1388120"/>
            <a:ext cx="0" cy="943600"/>
          </a:xfrm>
          <a:prstGeom prst="straightConnector1">
            <a:avLst/>
          </a:prstGeom>
          <a:ln w="412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Straight Arrow Connector 25">
            <a:extLst>
              <a:ext uri="{FF2B5EF4-FFF2-40B4-BE49-F238E27FC236}">
                <a16:creationId xmlns:a16="http://schemas.microsoft.com/office/drawing/2014/main" id="{751B8DFD-538D-DEA4-F65D-74609D47A231}"/>
              </a:ext>
            </a:extLst>
          </p:cNvPr>
          <p:cNvCxnSpPr>
            <a:cxnSpLocks/>
          </p:cNvCxnSpPr>
          <p:nvPr/>
        </p:nvCxnSpPr>
        <p:spPr>
          <a:xfrm>
            <a:off x="1933549" y="5303520"/>
            <a:ext cx="0" cy="1036320"/>
          </a:xfrm>
          <a:prstGeom prst="straightConnector1">
            <a:avLst/>
          </a:prstGeom>
          <a:ln w="412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4787233C-392E-4213-CE39-1892E5633A61}"/>
              </a:ext>
            </a:extLst>
          </p:cNvPr>
          <p:cNvCxnSpPr>
            <a:cxnSpLocks/>
          </p:cNvCxnSpPr>
          <p:nvPr/>
        </p:nvCxnSpPr>
        <p:spPr>
          <a:xfrm flipH="1">
            <a:off x="776062" y="3983476"/>
            <a:ext cx="580298" cy="0"/>
          </a:xfrm>
          <a:prstGeom prst="straightConnector1">
            <a:avLst/>
          </a:prstGeom>
          <a:ln w="41275">
            <a:solidFill>
              <a:schemeClr val="tx1"/>
            </a:solidFill>
            <a:headEnd type="arrow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8D43217A-4950-5000-808D-1B79EA01C126}"/>
              </a:ext>
            </a:extLst>
          </p:cNvPr>
          <p:cNvSpPr txBox="1"/>
          <p:nvPr/>
        </p:nvSpPr>
        <p:spPr>
          <a:xfrm>
            <a:off x="1971695" y="1740852"/>
            <a:ext cx="431046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b="1" dirty="0">
                <a:latin typeface="Nunito Sans" pitchFamily="2" charset="0"/>
              </a:rPr>
              <a:t>38’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C295219-116F-60E9-FD0C-CDD6D1954054}"/>
              </a:ext>
            </a:extLst>
          </p:cNvPr>
          <p:cNvSpPr txBox="1"/>
          <p:nvPr/>
        </p:nvSpPr>
        <p:spPr>
          <a:xfrm>
            <a:off x="1933549" y="5523203"/>
            <a:ext cx="71807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b="1" dirty="0">
                <a:latin typeface="Nunito Sans" pitchFamily="2" charset="0"/>
              </a:rPr>
              <a:t>44’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FC0893A0-F1F4-3664-D487-882915473BBC}"/>
              </a:ext>
            </a:extLst>
          </p:cNvPr>
          <p:cNvSpPr txBox="1"/>
          <p:nvPr/>
        </p:nvSpPr>
        <p:spPr>
          <a:xfrm>
            <a:off x="776062" y="4113666"/>
            <a:ext cx="7180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2000" b="1" dirty="0">
                <a:latin typeface="Nunito Sans" pitchFamily="2" charset="0"/>
              </a:rPr>
              <a:t>25’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3825EB2C-816F-1901-86C2-B1C6C3596E9A}"/>
              </a:ext>
            </a:extLst>
          </p:cNvPr>
          <p:cNvSpPr txBox="1"/>
          <p:nvPr/>
        </p:nvSpPr>
        <p:spPr>
          <a:xfrm>
            <a:off x="7783128" y="5184474"/>
            <a:ext cx="5077971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Nunito Sans" pitchFamily="2" charset="0"/>
              </a:rPr>
              <a:t>Site Stats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R3 (40% Lot Coverage)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Actual Lot Coverage 30%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400" dirty="0">
                <a:latin typeface="Nunito Sans" pitchFamily="2" charset="0"/>
              </a:rPr>
              <a:t>Fire Lane SF 7,520sf (15du)</a:t>
            </a:r>
          </a:p>
        </p:txBody>
      </p:sp>
    </p:spTree>
    <p:extLst>
      <p:ext uri="{BB962C8B-B14F-4D97-AF65-F5344CB8AC3E}">
        <p14:creationId xmlns:p14="http://schemas.microsoft.com/office/powerpoint/2010/main" val="10890955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DA6E10-875E-7673-BD9B-9F5377FB6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The image depicts a green energy conceptual diagram featuring a house, a wind turbine, solar panels, and various interconnected symbols representing different energy sources like wind, geothermal, biomass, solar, and hydro power.&#10;&#10;AI-generated content may be incorrect.">
            <a:extLst>
              <a:ext uri="{FF2B5EF4-FFF2-40B4-BE49-F238E27FC236}">
                <a16:creationId xmlns:a16="http://schemas.microsoft.com/office/drawing/2014/main" id="{1A2D6CA0-530F-82E8-C722-F8B4124F5B9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9" t="11176" r="6318" b="11667"/>
          <a:stretch>
            <a:fillRect/>
          </a:stretch>
        </p:blipFill>
        <p:spPr>
          <a:xfrm>
            <a:off x="0" y="2177639"/>
            <a:ext cx="9540240" cy="5594761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6A0DA41E-647E-BA45-18BC-9C81245FCEB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755" y="21463"/>
            <a:ext cx="2073564" cy="4769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A854ED1-4001-FDCB-B88B-D6C965DB3B03}"/>
                  </a:ext>
                </a:extLst>
              </p14:cNvPr>
              <p14:cNvContentPartPr/>
              <p14:nvPr/>
            </p14:nvContentPartPr>
            <p14:xfrm>
              <a:off x="6009144" y="4555377"/>
              <a:ext cx="738720" cy="287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A854ED1-4001-FDCB-B88B-D6C965DB3B03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6144" y="4492377"/>
                <a:ext cx="86436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FD875B3A-8CF8-1635-D1D9-8F39CF09379A}"/>
                  </a:ext>
                </a:extLst>
              </p14:cNvPr>
              <p14:cNvContentPartPr/>
              <p14:nvPr/>
            </p14:nvContentPartPr>
            <p14:xfrm>
              <a:off x="11516424" y="1979577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FD875B3A-8CF8-1635-D1D9-8F39CF09379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453424" y="1916577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9F99C0CA-DF5C-7685-D03F-B6D600F7F0D8}"/>
              </a:ext>
            </a:extLst>
          </p:cNvPr>
          <p:cNvGrpSpPr/>
          <p:nvPr/>
        </p:nvGrpSpPr>
        <p:grpSpPr>
          <a:xfrm>
            <a:off x="6181224" y="4548177"/>
            <a:ext cx="612360" cy="182880"/>
            <a:chOff x="4301624" y="4548177"/>
            <a:chExt cx="61236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EFFA5F87-1EFC-8D5C-2832-37393B81BA33}"/>
                    </a:ext>
                  </a:extLst>
                </p14:cNvPr>
                <p14:cNvContentPartPr/>
                <p14:nvPr/>
              </p14:nvContentPartPr>
              <p14:xfrm>
                <a:off x="4603304" y="4655457"/>
                <a:ext cx="237960" cy="67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EFFA5F87-1EFC-8D5C-2832-37393B81BA33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540304" y="4592457"/>
                  <a:ext cx="3636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6CC61191-678B-6C34-9131-F7BBD4A8B8B5}"/>
                    </a:ext>
                  </a:extLst>
                </p14:cNvPr>
                <p14:cNvContentPartPr/>
                <p14:nvPr/>
              </p14:nvContentPartPr>
              <p14:xfrm>
                <a:off x="4587824" y="4611537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6CC61191-678B-6C34-9131-F7BBD4A8B8B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524824" y="45485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FAA7BA04-1C28-922C-D5B8-46D133CB0C53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FAA7BA04-1C28-922C-D5B8-46D133CB0C53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64CA3E88-BBCD-E591-CEB7-F3410CB64C1F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64CA3E88-BBCD-E591-CEB7-F3410CB64C1F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DF251CE0-60C6-79FA-BB89-A59901AA3CB1}"/>
                    </a:ext>
                  </a:extLst>
                </p14:cNvPr>
                <p14:cNvContentPartPr/>
                <p14:nvPr/>
              </p14:nvContentPartPr>
              <p14:xfrm>
                <a:off x="4777184" y="4664097"/>
                <a:ext cx="1800" cy="3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DF251CE0-60C6-79FA-BB89-A59901AA3CB1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14184" y="4601097"/>
                  <a:ext cx="127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06C95B0-987C-275D-3C2A-9666DC3A3846}"/>
                    </a:ext>
                  </a:extLst>
                </p14:cNvPr>
                <p14:cNvContentPartPr/>
                <p14:nvPr/>
              </p14:nvContentPartPr>
              <p14:xfrm>
                <a:off x="4555784" y="4555737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06C95B0-987C-275D-3C2A-9666DC3A384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492784" y="44927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E4124ACB-2BDF-B9A3-F839-C054CFACB41A}"/>
                    </a:ext>
                  </a:extLst>
                </p14:cNvPr>
                <p14:cNvContentPartPr/>
                <p14:nvPr/>
              </p14:nvContentPartPr>
              <p14:xfrm>
                <a:off x="4429784" y="4548177"/>
                <a:ext cx="2340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E4124ACB-2BDF-B9A3-F839-C054CFACB41A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366784" y="4485177"/>
                  <a:ext cx="1490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1482862D-4000-A773-724D-AF03D8D2FF26}"/>
                    </a:ext>
                  </a:extLst>
                </p14:cNvPr>
                <p14:cNvContentPartPr/>
                <p14:nvPr/>
              </p14:nvContentPartPr>
              <p14:xfrm>
                <a:off x="4301624" y="4548177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1482862D-4000-A773-724D-AF03D8D2FF26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38624" y="448517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E6FD787-44EE-7D8F-F7AF-D42D91E9E610}"/>
                    </a:ext>
                  </a:extLst>
                </p14:cNvPr>
                <p14:cNvContentPartPr/>
                <p14:nvPr/>
              </p14:nvContentPartPr>
              <p14:xfrm>
                <a:off x="4913624" y="4730697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E6FD787-44EE-7D8F-F7AF-D42D91E9E61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850624" y="46676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A0DD7E4F-DF80-C4EB-9CB3-5B98A8E19ADC}"/>
                  </a:ext>
                </a:extLst>
              </p14:cNvPr>
              <p14:cNvContentPartPr/>
              <p14:nvPr/>
            </p14:nvContentPartPr>
            <p14:xfrm>
              <a:off x="6531144" y="4669497"/>
              <a:ext cx="540720" cy="79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A0DD7E4F-DF80-C4EB-9CB3-5B98A8E19ADC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468144" y="4606497"/>
                <a:ext cx="66636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0C5AAAF3-077B-94D1-0F12-F1E8960B223D}"/>
                  </a:ext>
                </a:extLst>
              </p14:cNvPr>
              <p14:cNvContentPartPr/>
              <p14:nvPr/>
            </p14:nvContentPartPr>
            <p14:xfrm>
              <a:off x="3136704" y="4301217"/>
              <a:ext cx="21240" cy="35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0C5AAAF3-077B-94D1-0F12-F1E8960B223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27854" y="4292217"/>
                <a:ext cx="38586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1C1D7BEE-013B-B2A0-C7CF-8C9B81E70E04}"/>
                  </a:ext>
                </a:extLst>
              </p14:cNvPr>
              <p14:cNvContentPartPr/>
              <p14:nvPr/>
            </p14:nvContentPartPr>
            <p14:xfrm>
              <a:off x="3141744" y="4249377"/>
              <a:ext cx="34200" cy="925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1C1D7BEE-013B-B2A0-C7CF-8C9B81E70E04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132744" y="4240412"/>
                <a:ext cx="51840" cy="1100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653CC766-A91A-6B13-9B97-18A21C61F3BD}"/>
                  </a:ext>
                </a:extLst>
              </p14:cNvPr>
              <p14:cNvContentPartPr/>
              <p14:nvPr/>
            </p14:nvContentPartPr>
            <p14:xfrm>
              <a:off x="7342224" y="460737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653CC766-A91A-6B13-9B97-18A21C61F3BD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333224" y="45173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D101B63D-A597-D0F7-EFBC-08AB9DA1B052}"/>
                  </a:ext>
                </a:extLst>
              </p14:cNvPr>
              <p14:cNvContentPartPr/>
              <p14:nvPr/>
            </p14:nvContentPartPr>
            <p14:xfrm>
              <a:off x="8319984" y="484497"/>
              <a:ext cx="36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D101B63D-A597-D0F7-EFBC-08AB9DA1B052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310984" y="47549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BDC2AB7D-653A-6930-D121-887775D104EB}"/>
              </a:ext>
            </a:extLst>
          </p:cNvPr>
          <p:cNvSpPr txBox="1"/>
          <p:nvPr/>
        </p:nvSpPr>
        <p:spPr>
          <a:xfrm>
            <a:off x="4248949" y="676211"/>
            <a:ext cx="5645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3200" b="1" dirty="0">
                <a:latin typeface="Nunito Sans" pitchFamily="2" charset="0"/>
              </a:rPr>
              <a:t>What Need’s Work?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CEA7ED4-2CF5-9F53-8A2E-E2C15C69885B}"/>
              </a:ext>
            </a:extLst>
          </p:cNvPr>
          <p:cNvSpPr txBox="1"/>
          <p:nvPr/>
        </p:nvSpPr>
        <p:spPr>
          <a:xfrm>
            <a:off x="7921754" y="1960490"/>
            <a:ext cx="524641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Nunito Sans" pitchFamily="2" charset="0"/>
              </a:rPr>
              <a:t>CEA Tariff Change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ACE3C02-D588-FE6B-0AB2-89C901074EB8}"/>
              </a:ext>
            </a:extLst>
          </p:cNvPr>
          <p:cNvSpPr txBox="1"/>
          <p:nvPr/>
        </p:nvSpPr>
        <p:spPr>
          <a:xfrm>
            <a:off x="7665556" y="2624990"/>
            <a:ext cx="5876804" cy="10926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Nunito Sans" pitchFamily="2" charset="0"/>
              </a:rPr>
              <a:t>Change Chugach Electric North District Operating Tariff Section 8.6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Nunito Sans" pitchFamily="2" charset="0"/>
              </a:rPr>
              <a:t>To allow Combined Heat &amp; Power (CHP)</a:t>
            </a:r>
          </a:p>
        </p:txBody>
      </p:sp>
    </p:spTree>
    <p:extLst>
      <p:ext uri="{BB962C8B-B14F-4D97-AF65-F5344CB8AC3E}">
        <p14:creationId xmlns:p14="http://schemas.microsoft.com/office/powerpoint/2010/main" val="12806082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0CD6A1-6921-2478-9BA6-A5BC01216A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The image depicts a collection of blue construction cranes against a backdrop of urban buildings.&#10;&#10;AI-generated content may be incorrect.">
            <a:extLst>
              <a:ext uri="{FF2B5EF4-FFF2-40B4-BE49-F238E27FC236}">
                <a16:creationId xmlns:a16="http://schemas.microsoft.com/office/drawing/2014/main" id="{28D941B6-1603-B54B-A0CC-78AAB489981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618594"/>
            <a:ext cx="13817600" cy="4147583"/>
          </a:xfrm>
          <a:prstGeom prst="rect">
            <a:avLst/>
          </a:prstGeom>
        </p:spPr>
      </p:pic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5DF3FDFF-EF96-6049-A705-66EFAA8EB33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755" y="21463"/>
            <a:ext cx="2073564" cy="4769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78241C24-A828-21A8-0FD9-D14364E0BC6F}"/>
                  </a:ext>
                </a:extLst>
              </p14:cNvPr>
              <p14:cNvContentPartPr/>
              <p14:nvPr/>
            </p14:nvContentPartPr>
            <p14:xfrm>
              <a:off x="6009144" y="4555377"/>
              <a:ext cx="738720" cy="287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78241C24-A828-21A8-0FD9-D14364E0BC6F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5946144" y="4492377"/>
                <a:ext cx="86436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1405C5DA-C563-E371-A9B6-6F7899F3F21B}"/>
                  </a:ext>
                </a:extLst>
              </p14:cNvPr>
              <p14:cNvContentPartPr/>
              <p14:nvPr/>
            </p14:nvContentPartPr>
            <p14:xfrm>
              <a:off x="11516424" y="1979577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1405C5DA-C563-E371-A9B6-6F7899F3F21B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11453424" y="1916577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98C866B1-07B6-697D-2A3E-56E46B380414}"/>
              </a:ext>
            </a:extLst>
          </p:cNvPr>
          <p:cNvGrpSpPr/>
          <p:nvPr/>
        </p:nvGrpSpPr>
        <p:grpSpPr>
          <a:xfrm>
            <a:off x="6181224" y="4548177"/>
            <a:ext cx="612360" cy="182880"/>
            <a:chOff x="4301624" y="4548177"/>
            <a:chExt cx="61236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8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A187188-40E2-D458-9CC6-A5EBB8AB6DF9}"/>
                    </a:ext>
                  </a:extLst>
                </p14:cNvPr>
                <p14:cNvContentPartPr/>
                <p14:nvPr/>
              </p14:nvContentPartPr>
              <p14:xfrm>
                <a:off x="4603304" y="4655457"/>
                <a:ext cx="237960" cy="67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A187188-40E2-D458-9CC6-A5EBB8AB6DF9}"/>
                    </a:ext>
                  </a:extLst>
                </p:cNvPr>
                <p:cNvPicPr/>
                <p:nvPr/>
              </p:nvPicPr>
              <p:blipFill>
                <a:blip r:embed="rId9"/>
                <a:stretch>
                  <a:fillRect/>
                </a:stretch>
              </p:blipFill>
              <p:spPr>
                <a:xfrm>
                  <a:off x="4540304" y="4592457"/>
                  <a:ext cx="3636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9F2E2C19-DA24-A002-4BFD-FB4DAA111D0B}"/>
                    </a:ext>
                  </a:extLst>
                </p14:cNvPr>
                <p14:cNvContentPartPr/>
                <p14:nvPr/>
              </p14:nvContentPartPr>
              <p14:xfrm>
                <a:off x="4587824" y="4611537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9F2E2C19-DA24-A002-4BFD-FB4DAA111D0B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524824" y="45485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7A8C409A-DF68-5CD4-87AB-22BFCB025810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7A8C409A-DF68-5CD4-87AB-22BFCB025810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449EED4C-580F-7658-66E3-9A48CF9A37AA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449EED4C-580F-7658-66E3-9A48CF9A37AA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8E0F05B-1C50-C0FC-9545-F08177C8EA7C}"/>
                    </a:ext>
                  </a:extLst>
                </p14:cNvPr>
                <p14:cNvContentPartPr/>
                <p14:nvPr/>
              </p14:nvContentPartPr>
              <p14:xfrm>
                <a:off x="4777184" y="4664097"/>
                <a:ext cx="1800" cy="3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8E0F05B-1C50-C0FC-9545-F08177C8EA7C}"/>
                    </a:ext>
                  </a:extLst>
                </p:cNvPr>
                <p:cNvPicPr/>
                <p:nvPr/>
              </p:nvPicPr>
              <p:blipFill>
                <a:blip r:embed="rId14"/>
                <a:stretch>
                  <a:fillRect/>
                </a:stretch>
              </p:blipFill>
              <p:spPr>
                <a:xfrm>
                  <a:off x="4714184" y="4601097"/>
                  <a:ext cx="127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E823F071-9E9E-0209-D3B0-FDF02A59C595}"/>
                    </a:ext>
                  </a:extLst>
                </p14:cNvPr>
                <p14:cNvContentPartPr/>
                <p14:nvPr/>
              </p14:nvContentPartPr>
              <p14:xfrm>
                <a:off x="4555784" y="4555737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E823F071-9E9E-0209-D3B0-FDF02A59C59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492784" y="44927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D3660A9E-7C51-067C-0FF0-99D6335F42B1}"/>
                    </a:ext>
                  </a:extLst>
                </p14:cNvPr>
                <p14:cNvContentPartPr/>
                <p14:nvPr/>
              </p14:nvContentPartPr>
              <p14:xfrm>
                <a:off x="4429784" y="4548177"/>
                <a:ext cx="2340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D3660A9E-7C51-067C-0FF0-99D6335F42B1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4366784" y="4485177"/>
                  <a:ext cx="1490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EAC68EFF-1DDF-050B-8C75-1BE86E38D6C7}"/>
                    </a:ext>
                  </a:extLst>
                </p14:cNvPr>
                <p14:cNvContentPartPr/>
                <p14:nvPr/>
              </p14:nvContentPartPr>
              <p14:xfrm>
                <a:off x="4301624" y="4548177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EAC68EFF-1DDF-050B-8C75-1BE86E38D6C7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238624" y="448517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24739D07-F494-A6F2-F055-730CCADB48D5}"/>
                    </a:ext>
                  </a:extLst>
                </p14:cNvPr>
                <p14:cNvContentPartPr/>
                <p14:nvPr/>
              </p14:nvContentPartPr>
              <p14:xfrm>
                <a:off x="4913624" y="4730697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24739D07-F494-A6F2-F055-730CCADB48D5}"/>
                    </a:ext>
                  </a:extLst>
                </p:cNvPr>
                <p:cNvPicPr/>
                <p:nvPr/>
              </p:nvPicPr>
              <p:blipFill>
                <a:blip r:embed="rId7"/>
                <a:stretch>
                  <a:fillRect/>
                </a:stretch>
              </p:blipFill>
              <p:spPr>
                <a:xfrm>
                  <a:off x="4850624" y="46676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0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8E7C0721-9927-A6CF-4E3A-9E3B489FDE07}"/>
                  </a:ext>
                </a:extLst>
              </p14:cNvPr>
              <p14:cNvContentPartPr/>
              <p14:nvPr/>
            </p14:nvContentPartPr>
            <p14:xfrm>
              <a:off x="6531144" y="4669497"/>
              <a:ext cx="540720" cy="79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8E7C0721-9927-A6CF-4E3A-9E3B489FDE07}"/>
                  </a:ext>
                </a:extLst>
              </p:cNvPr>
              <p:cNvPicPr/>
              <p:nvPr/>
            </p:nvPicPr>
            <p:blipFill>
              <a:blip r:embed="rId21"/>
              <a:stretch>
                <a:fillRect/>
              </a:stretch>
            </p:blipFill>
            <p:spPr>
              <a:xfrm>
                <a:off x="6468144" y="4606497"/>
                <a:ext cx="66636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2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D5B11141-04F0-E355-E1C7-0F09F4B4131D}"/>
                  </a:ext>
                </a:extLst>
              </p14:cNvPr>
              <p14:cNvContentPartPr/>
              <p14:nvPr/>
            </p14:nvContentPartPr>
            <p14:xfrm>
              <a:off x="3136704" y="4301217"/>
              <a:ext cx="21240" cy="35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D5B11141-04F0-E355-E1C7-0F09F4B4131D}"/>
                  </a:ext>
                </a:extLst>
              </p:cNvPr>
              <p:cNvPicPr/>
              <p:nvPr/>
            </p:nvPicPr>
            <p:blipFill>
              <a:blip r:embed="rId23"/>
              <a:stretch>
                <a:fillRect/>
              </a:stretch>
            </p:blipFill>
            <p:spPr>
              <a:xfrm>
                <a:off x="3127854" y="4292217"/>
                <a:ext cx="38586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4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083D7B9C-F339-152A-B00A-7A21EB02209E}"/>
                  </a:ext>
                </a:extLst>
              </p14:cNvPr>
              <p14:cNvContentPartPr/>
              <p14:nvPr/>
            </p14:nvContentPartPr>
            <p14:xfrm>
              <a:off x="3141744" y="4249377"/>
              <a:ext cx="34200" cy="925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083D7B9C-F339-152A-B00A-7A21EB02209E}"/>
                  </a:ext>
                </a:extLst>
              </p:cNvPr>
              <p:cNvPicPr/>
              <p:nvPr/>
            </p:nvPicPr>
            <p:blipFill>
              <a:blip r:embed="rId25"/>
              <a:stretch>
                <a:fillRect/>
              </a:stretch>
            </p:blipFill>
            <p:spPr>
              <a:xfrm>
                <a:off x="3132744" y="4240412"/>
                <a:ext cx="51840" cy="1100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3EDD3ADB-F06C-1A3B-1D9E-72DEB3D0BF4B}"/>
                  </a:ext>
                </a:extLst>
              </p14:cNvPr>
              <p14:cNvContentPartPr/>
              <p14:nvPr/>
            </p14:nvContentPartPr>
            <p14:xfrm>
              <a:off x="7342224" y="460737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3EDD3ADB-F06C-1A3B-1D9E-72DEB3D0BF4B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7333224" y="45173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2F4EEB23-2C56-FF70-FA94-488311889820}"/>
                  </a:ext>
                </a:extLst>
              </p14:cNvPr>
              <p14:cNvContentPartPr/>
              <p14:nvPr/>
            </p14:nvContentPartPr>
            <p14:xfrm>
              <a:off x="8319984" y="484497"/>
              <a:ext cx="36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2F4EEB23-2C56-FF70-FA94-488311889820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8310984" y="47549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B6A643F2-0779-C7D9-5930-F0DC659A7248}"/>
              </a:ext>
            </a:extLst>
          </p:cNvPr>
          <p:cNvSpPr txBox="1"/>
          <p:nvPr/>
        </p:nvSpPr>
        <p:spPr>
          <a:xfrm>
            <a:off x="4248949" y="695074"/>
            <a:ext cx="5645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3200" b="1" dirty="0">
                <a:latin typeface="Nunito Sans" pitchFamily="2" charset="0"/>
              </a:rPr>
              <a:t>What Need’s Work?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26402FA-B00F-2DCD-877E-645D8172FE61}"/>
              </a:ext>
            </a:extLst>
          </p:cNvPr>
          <p:cNvSpPr txBox="1"/>
          <p:nvPr/>
        </p:nvSpPr>
        <p:spPr>
          <a:xfrm>
            <a:off x="2567813" y="2298135"/>
            <a:ext cx="273570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Nunito Sans" pitchFamily="2" charset="0"/>
              </a:rPr>
              <a:t>Permitting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F02D6B4-32AB-020B-9172-49061646B501}"/>
              </a:ext>
            </a:extLst>
          </p:cNvPr>
          <p:cNvSpPr txBox="1"/>
          <p:nvPr/>
        </p:nvSpPr>
        <p:spPr>
          <a:xfrm>
            <a:off x="6674064" y="2298135"/>
            <a:ext cx="5876804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Nunito Sans" pitchFamily="2" charset="0"/>
              </a:rPr>
              <a:t>Way too slow!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Nunito Sans" pitchFamily="2" charset="0"/>
              </a:rPr>
              <a:t>Outsource review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Nunito Sans" pitchFamily="2" charset="0"/>
              </a:rPr>
              <a:t>Outsource inspections</a:t>
            </a:r>
          </a:p>
        </p:txBody>
      </p:sp>
    </p:spTree>
    <p:extLst>
      <p:ext uri="{BB962C8B-B14F-4D97-AF65-F5344CB8AC3E}">
        <p14:creationId xmlns:p14="http://schemas.microsoft.com/office/powerpoint/2010/main" val="211229537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0FB076-B807-2648-BEF7-B77F5CC3DBF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ogo&#10;&#10;Description automatically generated">
            <a:extLst>
              <a:ext uri="{FF2B5EF4-FFF2-40B4-BE49-F238E27FC236}">
                <a16:creationId xmlns:a16="http://schemas.microsoft.com/office/drawing/2014/main" id="{4C9EF3C0-7D43-D943-8ACD-9C9BB1B0E7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755" y="21463"/>
            <a:ext cx="2073564" cy="476920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A9BB6D13-6C67-4DBD-5A7D-750D5AFC9288}"/>
                  </a:ext>
                </a:extLst>
              </p14:cNvPr>
              <p14:cNvContentPartPr/>
              <p14:nvPr/>
            </p14:nvContentPartPr>
            <p14:xfrm>
              <a:off x="6009144" y="4555377"/>
              <a:ext cx="738720" cy="28728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A9BB6D13-6C67-4DBD-5A7D-750D5AFC928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946144" y="4492377"/>
                <a:ext cx="864360" cy="4129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" name="Ink 19">
                <a:extLst>
                  <a:ext uri="{FF2B5EF4-FFF2-40B4-BE49-F238E27FC236}">
                    <a16:creationId xmlns:a16="http://schemas.microsoft.com/office/drawing/2014/main" id="{ACAB6F5E-A3E8-B1DF-AC5B-13EFC2D8AE77}"/>
                  </a:ext>
                </a:extLst>
              </p14:cNvPr>
              <p14:cNvContentPartPr/>
              <p14:nvPr/>
            </p14:nvContentPartPr>
            <p14:xfrm>
              <a:off x="11516424" y="1979577"/>
              <a:ext cx="360" cy="360"/>
            </p14:xfrm>
          </p:contentPart>
        </mc:Choice>
        <mc:Fallback xmlns="">
          <p:pic>
            <p:nvPicPr>
              <p:cNvPr id="20" name="Ink 19">
                <a:extLst>
                  <a:ext uri="{FF2B5EF4-FFF2-40B4-BE49-F238E27FC236}">
                    <a16:creationId xmlns:a16="http://schemas.microsoft.com/office/drawing/2014/main" id="{ACAB6F5E-A3E8-B1DF-AC5B-13EFC2D8AE7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1453424" y="1916577"/>
                <a:ext cx="126000" cy="126000"/>
              </a:xfrm>
              <a:prstGeom prst="rect">
                <a:avLst/>
              </a:prstGeom>
            </p:spPr>
          </p:pic>
        </mc:Fallback>
      </mc:AlternateContent>
      <p:grpSp>
        <p:nvGrpSpPr>
          <p:cNvPr id="22" name="Group 21">
            <a:extLst>
              <a:ext uri="{FF2B5EF4-FFF2-40B4-BE49-F238E27FC236}">
                <a16:creationId xmlns:a16="http://schemas.microsoft.com/office/drawing/2014/main" id="{D5371D1D-8330-E6B0-5DBD-35C1FF2C4D44}"/>
              </a:ext>
            </a:extLst>
          </p:cNvPr>
          <p:cNvGrpSpPr/>
          <p:nvPr/>
        </p:nvGrpSpPr>
        <p:grpSpPr>
          <a:xfrm>
            <a:off x="6181224" y="4548177"/>
            <a:ext cx="612360" cy="182880"/>
            <a:chOff x="4301624" y="4548177"/>
            <a:chExt cx="612360" cy="18288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7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79FF4477-2E61-3110-B535-8000DA8A7ABF}"/>
                    </a:ext>
                  </a:extLst>
                </p14:cNvPr>
                <p14:cNvContentPartPr/>
                <p14:nvPr/>
              </p14:nvContentPartPr>
              <p14:xfrm>
                <a:off x="4603304" y="4655457"/>
                <a:ext cx="237960" cy="6768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79FF4477-2E61-3110-B535-8000DA8A7ABF}"/>
                    </a:ext>
                  </a:extLst>
                </p:cNvPr>
                <p:cNvPicPr/>
                <p:nvPr/>
              </p:nvPicPr>
              <p:blipFill>
                <a:blip r:embed="rId8"/>
                <a:stretch>
                  <a:fillRect/>
                </a:stretch>
              </p:blipFill>
              <p:spPr>
                <a:xfrm>
                  <a:off x="4540304" y="4592457"/>
                  <a:ext cx="363600" cy="1933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6" name="Ink 5">
                  <a:extLst>
                    <a:ext uri="{FF2B5EF4-FFF2-40B4-BE49-F238E27FC236}">
                      <a16:creationId xmlns:a16="http://schemas.microsoft.com/office/drawing/2014/main" id="{40319C8E-B47F-B0A5-D87D-6C8628BC27F6}"/>
                    </a:ext>
                  </a:extLst>
                </p14:cNvPr>
                <p14:cNvContentPartPr/>
                <p14:nvPr/>
              </p14:nvContentPartPr>
              <p14:xfrm>
                <a:off x="4587824" y="4611537"/>
                <a:ext cx="360" cy="360"/>
              </p14:xfrm>
            </p:contentPart>
          </mc:Choice>
          <mc:Fallback xmlns="">
            <p:pic>
              <p:nvPicPr>
                <p:cNvPr id="6" name="Ink 5">
                  <a:extLst>
                    <a:ext uri="{FF2B5EF4-FFF2-40B4-BE49-F238E27FC236}">
                      <a16:creationId xmlns:a16="http://schemas.microsoft.com/office/drawing/2014/main" id="{40319C8E-B47F-B0A5-D87D-6C8628BC27F6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524824" y="45485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10" name="Ink 9">
                  <a:extLst>
                    <a:ext uri="{FF2B5EF4-FFF2-40B4-BE49-F238E27FC236}">
                      <a16:creationId xmlns:a16="http://schemas.microsoft.com/office/drawing/2014/main" id="{685753A1-BFE1-22F0-EE53-0F92F50BB030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0" name="Ink 9">
                  <a:extLst>
                    <a:ext uri="{FF2B5EF4-FFF2-40B4-BE49-F238E27FC236}">
                      <a16:creationId xmlns:a16="http://schemas.microsoft.com/office/drawing/2014/main" id="{685753A1-BFE1-22F0-EE53-0F92F50BB030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11" name="Ink 10">
                  <a:extLst>
                    <a:ext uri="{FF2B5EF4-FFF2-40B4-BE49-F238E27FC236}">
                      <a16:creationId xmlns:a16="http://schemas.microsoft.com/office/drawing/2014/main" id="{2F8D367B-8734-5857-89A8-49296D7E073F}"/>
                    </a:ext>
                  </a:extLst>
                </p14:cNvPr>
                <p14:cNvContentPartPr/>
                <p14:nvPr/>
              </p14:nvContentPartPr>
              <p14:xfrm>
                <a:off x="4794464" y="4675257"/>
                <a:ext cx="360" cy="360"/>
              </p14:xfrm>
            </p:contentPart>
          </mc:Choice>
          <mc:Fallback xmlns="">
            <p:pic>
              <p:nvPicPr>
                <p:cNvPr id="11" name="Ink 10">
                  <a:extLst>
                    <a:ext uri="{FF2B5EF4-FFF2-40B4-BE49-F238E27FC236}">
                      <a16:creationId xmlns:a16="http://schemas.microsoft.com/office/drawing/2014/main" id="{2F8D367B-8734-5857-89A8-49296D7E073F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731464" y="461225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13" name="Ink 12">
                  <a:extLst>
                    <a:ext uri="{FF2B5EF4-FFF2-40B4-BE49-F238E27FC236}">
                      <a16:creationId xmlns:a16="http://schemas.microsoft.com/office/drawing/2014/main" id="{ABA08627-52AC-7F9E-C05B-E33ADFADA917}"/>
                    </a:ext>
                  </a:extLst>
                </p14:cNvPr>
                <p14:cNvContentPartPr/>
                <p14:nvPr/>
              </p14:nvContentPartPr>
              <p14:xfrm>
                <a:off x="4777184" y="4664097"/>
                <a:ext cx="1800" cy="3600"/>
              </p14:xfrm>
            </p:contentPart>
          </mc:Choice>
          <mc:Fallback xmlns="">
            <p:pic>
              <p:nvPicPr>
                <p:cNvPr id="13" name="Ink 12">
                  <a:extLst>
                    <a:ext uri="{FF2B5EF4-FFF2-40B4-BE49-F238E27FC236}">
                      <a16:creationId xmlns:a16="http://schemas.microsoft.com/office/drawing/2014/main" id="{ABA08627-52AC-7F9E-C05B-E33ADFADA91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4714184" y="4601097"/>
                  <a:ext cx="127440" cy="1292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5" name="Ink 14">
                  <a:extLst>
                    <a:ext uri="{FF2B5EF4-FFF2-40B4-BE49-F238E27FC236}">
                      <a16:creationId xmlns:a16="http://schemas.microsoft.com/office/drawing/2014/main" id="{D7E539FC-8F1F-C85A-81B7-95D460C119BB}"/>
                    </a:ext>
                  </a:extLst>
                </p14:cNvPr>
                <p14:cNvContentPartPr/>
                <p14:nvPr/>
              </p14:nvContentPartPr>
              <p14:xfrm>
                <a:off x="4555784" y="4555737"/>
                <a:ext cx="360" cy="360"/>
              </p14:xfrm>
            </p:contentPart>
          </mc:Choice>
          <mc:Fallback xmlns="">
            <p:pic>
              <p:nvPicPr>
                <p:cNvPr id="15" name="Ink 14">
                  <a:extLst>
                    <a:ext uri="{FF2B5EF4-FFF2-40B4-BE49-F238E27FC236}">
                      <a16:creationId xmlns:a16="http://schemas.microsoft.com/office/drawing/2014/main" id="{D7E539FC-8F1F-C85A-81B7-95D460C119BB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492784" y="449273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5618026-2B6A-1E8D-5F3E-E1E8D8CC2E59}"/>
                    </a:ext>
                  </a:extLst>
                </p14:cNvPr>
                <p14:cNvContentPartPr/>
                <p14:nvPr/>
              </p14:nvContentPartPr>
              <p14:xfrm>
                <a:off x="4429784" y="4548177"/>
                <a:ext cx="2340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5618026-2B6A-1E8D-5F3E-E1E8D8CC2E59}"/>
                    </a:ext>
                  </a:extLst>
                </p:cNvPr>
                <p:cNvPicPr/>
                <p:nvPr/>
              </p:nvPicPr>
              <p:blipFill>
                <a:blip r:embed="rId16"/>
                <a:stretch>
                  <a:fillRect/>
                </a:stretch>
              </p:blipFill>
              <p:spPr>
                <a:xfrm>
                  <a:off x="4366784" y="4485177"/>
                  <a:ext cx="14904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F1EA1311-61A7-3993-2C7F-77252E54F8FD}"/>
                    </a:ext>
                  </a:extLst>
                </p14:cNvPr>
                <p14:cNvContentPartPr/>
                <p14:nvPr/>
              </p14:nvContentPartPr>
              <p14:xfrm>
                <a:off x="4301624" y="4548177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F1EA1311-61A7-3993-2C7F-77252E54F8F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238624" y="448517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1" name="Ink 20">
                  <a:extLst>
                    <a:ext uri="{FF2B5EF4-FFF2-40B4-BE49-F238E27FC236}">
                      <a16:creationId xmlns:a16="http://schemas.microsoft.com/office/drawing/2014/main" id="{17BFFE1A-E73E-36FD-8813-CD565692F2ED}"/>
                    </a:ext>
                  </a:extLst>
                </p14:cNvPr>
                <p14:cNvContentPartPr/>
                <p14:nvPr/>
              </p14:nvContentPartPr>
              <p14:xfrm>
                <a:off x="4913624" y="4730697"/>
                <a:ext cx="360" cy="360"/>
              </p14:xfrm>
            </p:contentPart>
          </mc:Choice>
          <mc:Fallback xmlns="">
            <p:pic>
              <p:nvPicPr>
                <p:cNvPr id="21" name="Ink 20">
                  <a:extLst>
                    <a:ext uri="{FF2B5EF4-FFF2-40B4-BE49-F238E27FC236}">
                      <a16:creationId xmlns:a16="http://schemas.microsoft.com/office/drawing/2014/main" id="{17BFFE1A-E73E-36FD-8813-CD565692F2ED}"/>
                    </a:ext>
                  </a:extLst>
                </p:cNvPr>
                <p:cNvPicPr/>
                <p:nvPr/>
              </p:nvPicPr>
              <p:blipFill>
                <a:blip r:embed="rId6"/>
                <a:stretch>
                  <a:fillRect/>
                </a:stretch>
              </p:blipFill>
              <p:spPr>
                <a:xfrm>
                  <a:off x="4850624" y="4667697"/>
                  <a:ext cx="126000" cy="126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19">
            <p14:nvContentPartPr>
              <p14:cNvPr id="23" name="Ink 22">
                <a:extLst>
                  <a:ext uri="{FF2B5EF4-FFF2-40B4-BE49-F238E27FC236}">
                    <a16:creationId xmlns:a16="http://schemas.microsoft.com/office/drawing/2014/main" id="{01CACA16-EB0D-C1A9-AE5D-C1148490B575}"/>
                  </a:ext>
                </a:extLst>
              </p14:cNvPr>
              <p14:cNvContentPartPr/>
              <p14:nvPr/>
            </p14:nvContentPartPr>
            <p14:xfrm>
              <a:off x="6531144" y="4669497"/>
              <a:ext cx="540720" cy="79560"/>
            </p14:xfrm>
          </p:contentPart>
        </mc:Choice>
        <mc:Fallback xmlns="">
          <p:pic>
            <p:nvPicPr>
              <p:cNvPr id="23" name="Ink 22">
                <a:extLst>
                  <a:ext uri="{FF2B5EF4-FFF2-40B4-BE49-F238E27FC236}">
                    <a16:creationId xmlns:a16="http://schemas.microsoft.com/office/drawing/2014/main" id="{01CACA16-EB0D-C1A9-AE5D-C1148490B575}"/>
                  </a:ext>
                </a:extLst>
              </p:cNvPr>
              <p:cNvPicPr/>
              <p:nvPr/>
            </p:nvPicPr>
            <p:blipFill>
              <a:blip r:embed="rId20"/>
              <a:stretch>
                <a:fillRect/>
              </a:stretch>
            </p:blipFill>
            <p:spPr>
              <a:xfrm>
                <a:off x="6468144" y="4606497"/>
                <a:ext cx="666360" cy="2052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1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31FD677F-6611-8831-4315-DF808040EF1E}"/>
                  </a:ext>
                </a:extLst>
              </p14:cNvPr>
              <p14:cNvContentPartPr/>
              <p14:nvPr/>
            </p14:nvContentPartPr>
            <p14:xfrm>
              <a:off x="3136704" y="4301217"/>
              <a:ext cx="21240" cy="3564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31FD677F-6611-8831-4315-DF808040EF1E}"/>
                  </a:ext>
                </a:extLst>
              </p:cNvPr>
              <p:cNvPicPr/>
              <p:nvPr/>
            </p:nvPicPr>
            <p:blipFill>
              <a:blip r:embed="rId22"/>
              <a:stretch>
                <a:fillRect/>
              </a:stretch>
            </p:blipFill>
            <p:spPr>
              <a:xfrm>
                <a:off x="3127854" y="4292217"/>
                <a:ext cx="38586" cy="5328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3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54688147-4B60-EFF9-AF9C-AB156478E82B}"/>
                  </a:ext>
                </a:extLst>
              </p14:cNvPr>
              <p14:cNvContentPartPr/>
              <p14:nvPr/>
            </p14:nvContentPartPr>
            <p14:xfrm>
              <a:off x="3141744" y="4249377"/>
              <a:ext cx="34200" cy="9252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54688147-4B60-EFF9-AF9C-AB156478E82B}"/>
                  </a:ext>
                </a:extLst>
              </p:cNvPr>
              <p:cNvPicPr/>
              <p:nvPr/>
            </p:nvPicPr>
            <p:blipFill>
              <a:blip r:embed="rId24"/>
              <a:stretch>
                <a:fillRect/>
              </a:stretch>
            </p:blipFill>
            <p:spPr>
              <a:xfrm>
                <a:off x="3132744" y="4240412"/>
                <a:ext cx="51840" cy="110092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0" name="Ink 29">
                <a:extLst>
                  <a:ext uri="{FF2B5EF4-FFF2-40B4-BE49-F238E27FC236}">
                    <a16:creationId xmlns:a16="http://schemas.microsoft.com/office/drawing/2014/main" id="{DE591740-5724-EE17-B9F2-2A8D3BB45235}"/>
                  </a:ext>
                </a:extLst>
              </p14:cNvPr>
              <p14:cNvContentPartPr/>
              <p14:nvPr/>
            </p14:nvContentPartPr>
            <p14:xfrm>
              <a:off x="7342224" y="460737"/>
              <a:ext cx="360" cy="360"/>
            </p14:xfrm>
          </p:contentPart>
        </mc:Choice>
        <mc:Fallback xmlns="">
          <p:pic>
            <p:nvPicPr>
              <p:cNvPr id="30" name="Ink 29">
                <a:extLst>
                  <a:ext uri="{FF2B5EF4-FFF2-40B4-BE49-F238E27FC236}">
                    <a16:creationId xmlns:a16="http://schemas.microsoft.com/office/drawing/2014/main" id="{DE591740-5724-EE17-B9F2-2A8D3BB45235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7333224" y="451737"/>
                <a:ext cx="18000" cy="180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1" name="Ink 30">
                <a:extLst>
                  <a:ext uri="{FF2B5EF4-FFF2-40B4-BE49-F238E27FC236}">
                    <a16:creationId xmlns:a16="http://schemas.microsoft.com/office/drawing/2014/main" id="{9EEDB6C8-9AE7-418E-7684-0C8BF172EA7A}"/>
                  </a:ext>
                </a:extLst>
              </p14:cNvPr>
              <p14:cNvContentPartPr/>
              <p14:nvPr/>
            </p14:nvContentPartPr>
            <p14:xfrm>
              <a:off x="8319984" y="484497"/>
              <a:ext cx="360" cy="360"/>
            </p14:xfrm>
          </p:contentPart>
        </mc:Choice>
        <mc:Fallback xmlns="">
          <p:pic>
            <p:nvPicPr>
              <p:cNvPr id="31" name="Ink 30">
                <a:extLst>
                  <a:ext uri="{FF2B5EF4-FFF2-40B4-BE49-F238E27FC236}">
                    <a16:creationId xmlns:a16="http://schemas.microsoft.com/office/drawing/2014/main" id="{9EEDB6C8-9AE7-418E-7684-0C8BF172EA7A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8310984" y="475497"/>
                <a:ext cx="18000" cy="18000"/>
              </a:xfrm>
              <a:prstGeom prst="rect">
                <a:avLst/>
              </a:prstGeom>
            </p:spPr>
          </p:pic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783321B8-310D-6DE0-59E6-B5A367A66FAD}"/>
              </a:ext>
            </a:extLst>
          </p:cNvPr>
          <p:cNvSpPr txBox="1"/>
          <p:nvPr/>
        </p:nvSpPr>
        <p:spPr>
          <a:xfrm>
            <a:off x="4248949" y="676211"/>
            <a:ext cx="564583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300"/>
              </a:spcAft>
            </a:pPr>
            <a:r>
              <a:rPr lang="en-US" sz="3200" b="1" dirty="0">
                <a:latin typeface="Nunito Sans" pitchFamily="2" charset="0"/>
              </a:rPr>
              <a:t>What Need’s Work?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A07A033-AB99-C6F6-EA51-D37C2441AE63}"/>
              </a:ext>
            </a:extLst>
          </p:cNvPr>
          <p:cNvSpPr txBox="1"/>
          <p:nvPr/>
        </p:nvSpPr>
        <p:spPr>
          <a:xfrm>
            <a:off x="8473313" y="3307382"/>
            <a:ext cx="342912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US" sz="3200" b="1" dirty="0">
                <a:latin typeface="Nunito Sans" pitchFamily="2" charset="0"/>
              </a:rPr>
              <a:t>Business Morale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05C3137-CCB7-7BCD-35CB-FFAB7ECBECBC}"/>
              </a:ext>
            </a:extLst>
          </p:cNvPr>
          <p:cNvSpPr txBox="1"/>
          <p:nvPr/>
        </p:nvSpPr>
        <p:spPr>
          <a:xfrm>
            <a:off x="8069370" y="4010393"/>
            <a:ext cx="538755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Nunito Sans" pitchFamily="2" charset="0"/>
              </a:rPr>
              <a:t>Morale is low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Nunito Sans" pitchFamily="2" charset="0"/>
              </a:rPr>
              <a:t>Increase sense of safety</a:t>
            </a:r>
          </a:p>
          <a:p>
            <a:pPr marL="800100" lvl="1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dirty="0">
                <a:latin typeface="Nunito Sans" pitchFamily="2" charset="0"/>
              </a:rPr>
              <a:t>Increase sense of value of property and business owners</a:t>
            </a:r>
          </a:p>
        </p:txBody>
      </p:sp>
      <p:pic>
        <p:nvPicPr>
          <p:cNvPr id="7" name="Picture 6" descr="A diverse group of people stands close together in a crowd, forming a united front.&#10;&#10;AI-generated content may be incorrect.">
            <a:extLst>
              <a:ext uri="{FF2B5EF4-FFF2-40B4-BE49-F238E27FC236}">
                <a16:creationId xmlns:a16="http://schemas.microsoft.com/office/drawing/2014/main" id="{AF03AAFE-D898-377E-2A88-70310362BFF2}"/>
              </a:ext>
            </a:extLst>
          </p:cNvPr>
          <p:cNvPicPr>
            <a:picLocks noChangeAspect="1"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293620"/>
            <a:ext cx="8218170" cy="54787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6031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>
            <a:extLst>
              <a:ext uri="{FF2B5EF4-FFF2-40B4-BE49-F238E27FC236}">
                <a16:creationId xmlns:a16="http://schemas.microsoft.com/office/drawing/2014/main" id="{635DF20E-8704-EB2D-991F-1EFEF8350052}"/>
              </a:ext>
            </a:extLst>
          </p:cNvPr>
          <p:cNvSpPr/>
          <p:nvPr/>
        </p:nvSpPr>
        <p:spPr>
          <a:xfrm>
            <a:off x="0" y="2257425"/>
            <a:ext cx="13817599" cy="3129341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607252-4FD8-3667-ECF1-0C47136619E2}"/>
              </a:ext>
            </a:extLst>
          </p:cNvPr>
          <p:cNvSpPr txBox="1">
            <a:spLocks/>
          </p:cNvSpPr>
          <p:nvPr/>
        </p:nvSpPr>
        <p:spPr>
          <a:xfrm>
            <a:off x="2268914" y="2415135"/>
            <a:ext cx="5569234" cy="1292470"/>
          </a:xfrm>
          <a:prstGeom prst="rect">
            <a:avLst/>
          </a:prstGeom>
        </p:spPr>
        <p:txBody>
          <a:bodyPr vert="horz" lIns="75438" tIns="37718" rIns="75438" bIns="37718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6600" b="1" dirty="0">
                <a:solidFill>
                  <a:schemeClr val="bg1"/>
                </a:solidFill>
                <a:latin typeface="+mn-lt"/>
              </a:rPr>
              <a:t>Thank You!</a:t>
            </a:r>
            <a:endParaRPr lang="en-US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E4C8FDDB-FC23-D428-88A6-95F0964BC5AD}"/>
              </a:ext>
            </a:extLst>
          </p:cNvPr>
          <p:cNvSpPr/>
          <p:nvPr/>
        </p:nvSpPr>
        <p:spPr>
          <a:xfrm>
            <a:off x="1573507" y="3450446"/>
            <a:ext cx="3886645" cy="20438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solidFill>
                  <a:schemeClr val="bg1"/>
                </a:solidFill>
              </a:rPr>
              <a:t>Shaun Debenham</a:t>
            </a:r>
          </a:p>
          <a:p>
            <a:r>
              <a:rPr lang="en-US" sz="2400" dirty="0">
                <a:solidFill>
                  <a:schemeClr val="bg1"/>
                </a:solidFill>
              </a:rPr>
              <a:t>Debenham LLC</a:t>
            </a:r>
          </a:p>
          <a:p>
            <a:r>
              <a:rPr lang="en-US" sz="2400" dirty="0">
                <a:solidFill>
                  <a:schemeClr val="bg1"/>
                </a:solidFill>
              </a:rPr>
              <a:t>shaun@debenham.com</a:t>
            </a:r>
          </a:p>
          <a:p>
            <a:r>
              <a:rPr lang="en-US" sz="2400" dirty="0">
                <a:solidFill>
                  <a:schemeClr val="bg1"/>
                </a:solidFill>
              </a:rPr>
              <a:t>(907) 562-9330</a:t>
            </a:r>
            <a:endParaRPr lang="en-US" sz="1400" dirty="0">
              <a:solidFill>
                <a:schemeClr val="bg1"/>
              </a:solidFill>
            </a:endParaRPr>
          </a:p>
        </p:txBody>
      </p:sp>
      <p:pic>
        <p:nvPicPr>
          <p:cNvPr id="15" name="Picture 14" descr="A person wearing a blue shirt and a tie&#10;&#10;Description automatically generated with low confidence">
            <a:extLst>
              <a:ext uri="{FF2B5EF4-FFF2-40B4-BE49-F238E27FC236}">
                <a16:creationId xmlns:a16="http://schemas.microsoft.com/office/drawing/2014/main" id="{33AC1F79-806D-0070-22A4-E3C4C33AAD63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57449" y="1711341"/>
            <a:ext cx="3883508" cy="48537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5" name="Picture 4" descr="Logo&#10;&#10;Description automatically generated">
            <a:extLst>
              <a:ext uri="{FF2B5EF4-FFF2-40B4-BE49-F238E27FC236}">
                <a16:creationId xmlns:a16="http://schemas.microsoft.com/office/drawing/2014/main" id="{67AC060A-0AFE-FD11-7DC5-A45DFE35033C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91755" y="21463"/>
            <a:ext cx="2073564" cy="4769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20442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c0fa84ed-dc31-4fb9-8905-c5fadc77031b" xsi:nil="true"/>
    <lcf76f155ced4ddcb4097134ff3c332f xmlns="b20de130-83ff-4750-8e9c-86ef8eb0a338">
      <Terms xmlns="http://schemas.microsoft.com/office/infopath/2007/PartnerControls"/>
    </lcf76f155ced4ddcb4097134ff3c332f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470A7F28ABD5DF46AD628646C3AEED6B" ma:contentTypeVersion="17" ma:contentTypeDescription="Create a new document." ma:contentTypeScope="" ma:versionID="30038311413f745db576af70158e8e3d">
  <xsd:schema xmlns:xsd="http://www.w3.org/2001/XMLSchema" xmlns:xs="http://www.w3.org/2001/XMLSchema" xmlns:p="http://schemas.microsoft.com/office/2006/metadata/properties" xmlns:ns2="b20de130-83ff-4750-8e9c-86ef8eb0a338" xmlns:ns3="c0fa84ed-dc31-4fb9-8905-c5fadc77031b" targetNamespace="http://schemas.microsoft.com/office/2006/metadata/properties" ma:root="true" ma:fieldsID="d4ac1317c7d2b98bdb613c29dd14d828" ns2:_="" ns3:_="">
    <xsd:import namespace="b20de130-83ff-4750-8e9c-86ef8eb0a338"/>
    <xsd:import namespace="c0fa84ed-dc31-4fb9-8905-c5fadc77031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Location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20de130-83ff-4750-8e9c-86ef8eb0a338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18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0" nillable="true" ma:taxonomy="true" ma:internalName="lcf76f155ced4ddcb4097134ff3c332f" ma:taxonomyFieldName="MediaServiceImageTags" ma:displayName="Image Tags" ma:readOnly="false" ma:fieldId="{5cf76f15-5ced-4ddc-b409-7134ff3c332f}" ma:taxonomyMulti="true" ma:sspId="a4e641d1-2ae9-4af9-a119-d7a91c5d976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2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3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4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fa84ed-dc31-4fb9-8905-c5fadc77031b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d818c981-7dec-4b7e-8bed-93d714e9f289}" ma:internalName="TaxCatchAll" ma:showField="CatchAllData" ma:web="c0fa84ed-dc31-4fb9-8905-c5fadc77031b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3C41E97-2FD6-4179-8957-D77BAB5A028D}">
  <ds:schemaRefs>
    <ds:schemaRef ds:uri="http://purl.org/dc/terms/"/>
    <ds:schemaRef ds:uri="eb01b4f5-9c8e-4e3b-b6d1-cf1289edda4b"/>
    <ds:schemaRef ds:uri="http://schemas.microsoft.com/office/2006/documentManagement/types"/>
    <ds:schemaRef ds:uri="http://schemas.microsoft.com/office/infopath/2007/PartnerControls"/>
    <ds:schemaRef ds:uri="http://purl.org/dc/elements/1.1/"/>
    <ds:schemaRef ds:uri="http://schemas.microsoft.com/office/2006/metadata/properties"/>
    <ds:schemaRef ds:uri="79fec4b8-c98f-456e-8da4-2030ecff5baf"/>
    <ds:schemaRef ds:uri="http://schemas.openxmlformats.org/package/2006/metadata/core-properties"/>
    <ds:schemaRef ds:uri="http://www.w3.org/XML/1998/namespace"/>
    <ds:schemaRef ds:uri="http://purl.org/dc/dcmitype/"/>
    <ds:schemaRef ds:uri="c0fa84ed-dc31-4fb9-8905-c5fadc77031b"/>
    <ds:schemaRef ds:uri="b20de130-83ff-4750-8e9c-86ef8eb0a338"/>
  </ds:schemaRefs>
</ds:datastoreItem>
</file>

<file path=customXml/itemProps2.xml><?xml version="1.0" encoding="utf-8"?>
<ds:datastoreItem xmlns:ds="http://schemas.openxmlformats.org/officeDocument/2006/customXml" ds:itemID="{0F276CB8-4B02-4F51-B398-2C8F4024D2BD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20de130-83ff-4750-8e9c-86ef8eb0a338"/>
    <ds:schemaRef ds:uri="c0fa84ed-dc31-4fb9-8905-c5fadc77031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3FF304E-57F5-464D-9FB4-1533C2191BF9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9708</TotalTime>
  <Words>158</Words>
  <Application>Microsoft Office PowerPoint</Application>
  <PresentationFormat>Custom</PresentationFormat>
  <Paragraphs>43</Paragraphs>
  <Slides>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2" baseType="lpstr">
      <vt:lpstr>Arial</vt:lpstr>
      <vt:lpstr>Calibri</vt:lpstr>
      <vt:lpstr>Calibri Light</vt:lpstr>
      <vt:lpstr>Nunito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Shaun Debenham</dc:creator>
  <cp:lastModifiedBy>Shaun Debenham</cp:lastModifiedBy>
  <cp:revision>95</cp:revision>
  <cp:lastPrinted>2023-03-07T23:56:59Z</cp:lastPrinted>
  <dcterms:created xsi:type="dcterms:W3CDTF">2019-07-09T19:44:05Z</dcterms:created>
  <dcterms:modified xsi:type="dcterms:W3CDTF">2026-08-26T23:33:18Z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0x010100470A7F28ABD5DF46AD628646C3AEED6B</vt:lpwstr>
  </property>
  <property fmtid="{D5CDD505-2E9C-101B-9397-08002B2CF9AE}" pid="3" name="MediaServiceImageTags">
    <vt:lpwstr/>
  </property>
</Properties>
</file>